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7"/>
  </p:notesMasterIdLst>
  <p:sldIdLst>
    <p:sldId id="272" r:id="rId9"/>
    <p:sldId id="282" r:id="rId10"/>
    <p:sldId id="291" r:id="rId11"/>
    <p:sldId id="273" r:id="rId12"/>
    <p:sldId id="301" r:id="rId13"/>
    <p:sldId id="299" r:id="rId14"/>
    <p:sldId id="285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1" autoAdjust="0"/>
  </p:normalViewPr>
  <p:slideViewPr>
    <p:cSldViewPr snapToGrid="0">
      <p:cViewPr varScale="1">
        <p:scale>
          <a:sx n="63" d="100"/>
          <a:sy n="63" d="100"/>
        </p:scale>
        <p:origin x="1426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8850F70A-F370-43F4-B9B3-5BA7FFC985A4}"/>
    <pc:docChg chg="undo custSel addSld delSld modSld sldOrd">
      <pc:chgData name="Renate Dybdal Hansen" userId="8f533bdc-1f06-46c5-8376-6b62126245f7" providerId="ADAL" clId="{8850F70A-F370-43F4-B9B3-5BA7FFC985A4}" dt="2024-03-06T11:51:36.893" v="1261" actId="313"/>
      <pc:docMkLst>
        <pc:docMk/>
      </pc:docMkLst>
      <pc:sldChg chg="delSp mod modNotesTx">
        <pc:chgData name="Renate Dybdal Hansen" userId="8f533bdc-1f06-46c5-8376-6b62126245f7" providerId="ADAL" clId="{8850F70A-F370-43F4-B9B3-5BA7FFC985A4}" dt="2024-01-31T10:26:22.701" v="145" actId="20577"/>
        <pc:sldMkLst>
          <pc:docMk/>
          <pc:sldMk cId="0" sldId="273"/>
        </pc:sldMkLst>
      </pc:sldChg>
      <pc:sldChg chg="modNotesTx">
        <pc:chgData name="Renate Dybdal Hansen" userId="8f533bdc-1f06-46c5-8376-6b62126245f7" providerId="ADAL" clId="{8850F70A-F370-43F4-B9B3-5BA7FFC985A4}" dt="2024-01-31T12:23:38.274" v="172" actId="20577"/>
        <pc:sldMkLst>
          <pc:docMk/>
          <pc:sldMk cId="3200725613" sldId="282"/>
        </pc:sldMkLst>
      </pc:sldChg>
      <pc:sldChg chg="delSp mod modNotesTx">
        <pc:chgData name="Renate Dybdal Hansen" userId="8f533bdc-1f06-46c5-8376-6b62126245f7" providerId="ADAL" clId="{8850F70A-F370-43F4-B9B3-5BA7FFC985A4}" dt="2024-01-31T13:34:05.854" v="1159" actId="20577"/>
        <pc:sldMkLst>
          <pc:docMk/>
          <pc:sldMk cId="2819561126" sldId="291"/>
        </pc:sldMkLst>
      </pc:sldChg>
      <pc:sldChg chg="del">
        <pc:chgData name="Renate Dybdal Hansen" userId="8f533bdc-1f06-46c5-8376-6b62126245f7" providerId="ADAL" clId="{8850F70A-F370-43F4-B9B3-5BA7FFC985A4}" dt="2024-01-31T13:07:46.526" v="548" actId="47"/>
        <pc:sldMkLst>
          <pc:docMk/>
          <pc:sldMk cId="2669478054" sldId="295"/>
        </pc:sldMkLst>
      </pc:sldChg>
      <pc:sldChg chg="addSp delSp modSp mod modNotesTx">
        <pc:chgData name="Renate Dybdal Hansen" userId="8f533bdc-1f06-46c5-8376-6b62126245f7" providerId="ADAL" clId="{8850F70A-F370-43F4-B9B3-5BA7FFC985A4}" dt="2024-01-31T13:07:40.108" v="546" actId="20577"/>
        <pc:sldMkLst>
          <pc:docMk/>
          <pc:sldMk cId="3294214791" sldId="296"/>
        </pc:sldMkLst>
      </pc:sldChg>
      <pc:sldChg chg="del">
        <pc:chgData name="Renate Dybdal Hansen" userId="8f533bdc-1f06-46c5-8376-6b62126245f7" providerId="ADAL" clId="{8850F70A-F370-43F4-B9B3-5BA7FFC985A4}" dt="2024-01-31T13:07:44.790" v="547" actId="47"/>
        <pc:sldMkLst>
          <pc:docMk/>
          <pc:sldMk cId="1895432486" sldId="297"/>
        </pc:sldMkLst>
      </pc:sldChg>
      <pc:sldChg chg="modSp mod modNotesTx">
        <pc:chgData name="Renate Dybdal Hansen" userId="8f533bdc-1f06-46c5-8376-6b62126245f7" providerId="ADAL" clId="{8850F70A-F370-43F4-B9B3-5BA7FFC985A4}" dt="2024-02-14T13:04:50.613" v="1176" actId="114"/>
        <pc:sldMkLst>
          <pc:docMk/>
          <pc:sldMk cId="2584180619" sldId="299"/>
        </pc:sldMkLst>
      </pc:sldChg>
      <pc:sldChg chg="del">
        <pc:chgData name="Renate Dybdal Hansen" userId="8f533bdc-1f06-46c5-8376-6b62126245f7" providerId="ADAL" clId="{8850F70A-F370-43F4-B9B3-5BA7FFC985A4}" dt="2024-01-31T12:47:45.949" v="173" actId="47"/>
        <pc:sldMkLst>
          <pc:docMk/>
          <pc:sldMk cId="1453844654" sldId="300"/>
        </pc:sldMkLst>
      </pc:sldChg>
      <pc:sldChg chg="addSp modSp add modNotesTx">
        <pc:chgData name="Renate Dybdal Hansen" userId="8f533bdc-1f06-46c5-8376-6b62126245f7" providerId="ADAL" clId="{8850F70A-F370-43F4-B9B3-5BA7FFC985A4}" dt="2024-03-06T11:51:36.893" v="1261" actId="313"/>
        <pc:sldMkLst>
          <pc:docMk/>
          <pc:sldMk cId="1749696734" sldId="301"/>
        </pc:sldMkLst>
      </pc:sldChg>
      <pc:sldChg chg="modSp add mod ord">
        <pc:chgData name="Renate Dybdal Hansen" userId="8f533bdc-1f06-46c5-8376-6b62126245f7" providerId="ADAL" clId="{8850F70A-F370-43F4-B9B3-5BA7FFC985A4}" dt="2024-01-31T10:22:19.915" v="102" actId="20577"/>
        <pc:sldMkLst>
          <pc:docMk/>
          <pc:sldMk cId="1750089575" sldId="302"/>
        </pc:sldMkLst>
      </pc:sldChg>
    </pc:docChg>
  </pc:docChgLst>
  <pc:docChgLst>
    <pc:chgData name="Frida Torgersen" userId="S::frida.torgersen@io.kommune.no::ea265081-7c03-4e48-ae3c-fad608c99291" providerId="AD" clId="Web-{03908A5F-A8BE-FFC6-C861-AF82F9DE7539}"/>
    <pc:docChg chg="addSld delSld">
      <pc:chgData name="Frida Torgersen" userId="S::frida.torgersen@io.kommune.no::ea265081-7c03-4e48-ae3c-fad608c99291" providerId="AD" clId="Web-{03908A5F-A8BE-FFC6-C861-AF82F9DE7539}" dt="2024-03-20T09:06:30.281" v="3"/>
      <pc:docMkLst>
        <pc:docMk/>
      </pc:docMkLst>
      <pc:sldChg chg="add del">
        <pc:chgData name="Frida Torgersen" userId="S::frida.torgersen@io.kommune.no::ea265081-7c03-4e48-ae3c-fad608c99291" providerId="AD" clId="Web-{03908A5F-A8BE-FFC6-C861-AF82F9DE7539}" dt="2024-03-20T09:06:30.281" v="3"/>
        <pc:sldMkLst>
          <pc:docMk/>
          <pc:sldMk cId="2819561126" sldId="291"/>
        </pc:sldMkLst>
      </pc:sldChg>
      <pc:sldChg chg="add del">
        <pc:chgData name="Frida Torgersen" userId="S::frida.torgersen@io.kommune.no::ea265081-7c03-4e48-ae3c-fad608c99291" providerId="AD" clId="Web-{03908A5F-A8BE-FFC6-C861-AF82F9DE7539}" dt="2024-03-20T09:06:20.843" v="1"/>
        <pc:sldMkLst>
          <pc:docMk/>
          <pc:sldMk cId="2584180619" sldId="299"/>
        </pc:sldMkLst>
      </pc:sldChg>
      <pc:sldMasterChg chg="addSldLayout">
        <pc:chgData name="Frida Torgersen" userId="S::frida.torgersen@io.kommune.no::ea265081-7c03-4e48-ae3c-fad608c99291" providerId="AD" clId="Web-{03908A5F-A8BE-FFC6-C861-AF82F9DE7539}" dt="2024-03-20T09:06:30.281" v="3"/>
        <pc:sldMasterMkLst>
          <pc:docMk/>
          <pc:sldMasterMk cId="2047487445" sldId="2147483659"/>
        </pc:sldMasterMkLst>
        <pc:sldLayoutChg chg="add replId">
          <pc:chgData name="Frida Torgersen" userId="S::frida.torgersen@io.kommune.no::ea265081-7c03-4e48-ae3c-fad608c99291" providerId="AD" clId="Web-{03908A5F-A8BE-FFC6-C861-AF82F9DE7539}" dt="2024-03-20T09:06:30.281" v="3"/>
          <pc:sldLayoutMkLst>
            <pc:docMk/>
            <pc:sldMasterMk cId="2047487445" sldId="2147483659"/>
            <pc:sldLayoutMk cId="1094048095" sldId="2147483698"/>
          </pc:sldLayoutMkLst>
        </pc:sldLayoutChg>
      </pc:sldMasterChg>
      <pc:sldMasterChg chg="addSldLayout">
        <pc:chgData name="Frida Torgersen" userId="S::frida.torgersen@io.kommune.no::ea265081-7c03-4e48-ae3c-fad608c99291" providerId="AD" clId="Web-{03908A5F-A8BE-FFC6-C861-AF82F9DE7539}" dt="2024-03-20T09:06:20.843" v="1"/>
        <pc:sldMasterMkLst>
          <pc:docMk/>
          <pc:sldMasterMk cId="1668123268" sldId="2147483683"/>
        </pc:sldMasterMkLst>
        <pc:sldLayoutChg chg="add replId">
          <pc:chgData name="Frida Torgersen" userId="S::frida.torgersen@io.kommune.no::ea265081-7c03-4e48-ae3c-fad608c99291" providerId="AD" clId="Web-{03908A5F-A8BE-FFC6-C861-AF82F9DE7539}" dt="2024-03-20T09:06:20.843" v="1"/>
          <pc:sldLayoutMkLst>
            <pc:docMk/>
            <pc:sldMasterMk cId="1668123268" sldId="2147483683"/>
            <pc:sldLayoutMk cId="3156678753" sldId="2147483697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A02AD7D3-0185-2636-8834-7D46AA0E111B}"/>
    <pc:docChg chg="modSld">
      <pc:chgData name="Frida Torgersen" userId="S::frida.torgersen@io.kommune.no::ea265081-7c03-4e48-ae3c-fad608c99291" providerId="AD" clId="Web-{A02AD7D3-0185-2636-8834-7D46AA0E111B}" dt="2024-03-06T11:13:28.227" v="0"/>
      <pc:docMkLst>
        <pc:docMk/>
      </pc:docMkLst>
      <pc:sldChg chg="modNotes">
        <pc:chgData name="Frida Torgersen" userId="S::frida.torgersen@io.kommune.no::ea265081-7c03-4e48-ae3c-fad608c99291" providerId="AD" clId="Web-{A02AD7D3-0185-2636-8834-7D46AA0E111B}" dt="2024-03-06T11:13:28.227" v="0"/>
        <pc:sldMkLst>
          <pc:docMk/>
          <pc:sldMk cId="1749696734" sldId="301"/>
        </pc:sldMkLst>
      </pc:sldChg>
    </pc:docChg>
  </pc:docChgLst>
  <pc:docChgLst>
    <pc:chgData name="Frida Torgersen" userId="S::frida.torgersen@io.kommune.no::ea265081-7c03-4e48-ae3c-fad608c99291" providerId="AD" clId="Web-{9CCA5AAC-4225-4FC1-DBE4-87652D1427EE}"/>
    <pc:docChg chg="delSld modSld">
      <pc:chgData name="Frida Torgersen" userId="S::frida.torgersen@io.kommune.no::ea265081-7c03-4e48-ae3c-fad608c99291" providerId="AD" clId="Web-{9CCA5AAC-4225-4FC1-DBE4-87652D1427EE}" dt="2025-03-05T12:25:27.204" v="16"/>
      <pc:docMkLst>
        <pc:docMk/>
      </pc:docMkLst>
      <pc:sldChg chg="modNotes">
        <pc:chgData name="Frida Torgersen" userId="S::frida.torgersen@io.kommune.no::ea265081-7c03-4e48-ae3c-fad608c99291" providerId="AD" clId="Web-{9CCA5AAC-4225-4FC1-DBE4-87652D1427EE}" dt="2025-03-05T12:24:58.719" v="13"/>
        <pc:sldMkLst>
          <pc:docMk/>
          <pc:sldMk cId="0" sldId="273"/>
        </pc:sldMkLst>
      </pc:sldChg>
      <pc:sldChg chg="modSp">
        <pc:chgData name="Frida Torgersen" userId="S::frida.torgersen@io.kommune.no::ea265081-7c03-4e48-ae3c-fad608c99291" providerId="AD" clId="Web-{9CCA5AAC-4225-4FC1-DBE4-87652D1427EE}" dt="2025-03-05T12:20:22.604" v="1" actId="20577"/>
        <pc:sldMkLst>
          <pc:docMk/>
          <pc:sldMk cId="3200725613" sldId="282"/>
        </pc:sldMkLst>
        <pc:spChg chg="mod">
          <ac:chgData name="Frida Torgersen" userId="S::frida.torgersen@io.kommune.no::ea265081-7c03-4e48-ae3c-fad608c99291" providerId="AD" clId="Web-{9CCA5AAC-4225-4FC1-DBE4-87652D1427EE}" dt="2025-03-05T12:20:22.604" v="1" actId="20577"/>
          <ac:spMkLst>
            <pc:docMk/>
            <pc:sldMk cId="3200725613" sldId="282"/>
            <ac:spMk id="3" creationId="{7D7784C1-68FC-4557-52AC-7071D9156DA7}"/>
          </ac:spMkLst>
        </pc:spChg>
      </pc:sldChg>
      <pc:sldChg chg="modNotes">
        <pc:chgData name="Frida Torgersen" userId="S::frida.torgersen@io.kommune.no::ea265081-7c03-4e48-ae3c-fad608c99291" providerId="AD" clId="Web-{9CCA5AAC-4225-4FC1-DBE4-87652D1427EE}" dt="2025-03-05T12:20:45.807" v="4"/>
        <pc:sldMkLst>
          <pc:docMk/>
          <pc:sldMk cId="2819561126" sldId="291"/>
        </pc:sldMkLst>
      </pc:sldChg>
      <pc:sldChg chg="modNotes">
        <pc:chgData name="Frida Torgersen" userId="S::frida.torgersen@io.kommune.no::ea265081-7c03-4e48-ae3c-fad608c99291" providerId="AD" clId="Web-{9CCA5AAC-4225-4FC1-DBE4-87652D1427EE}" dt="2025-03-05T12:25:27.204" v="16"/>
        <pc:sldMkLst>
          <pc:docMk/>
          <pc:sldMk cId="1749696734" sldId="301"/>
        </pc:sldMkLst>
      </pc:sldChg>
      <pc:sldChg chg="del">
        <pc:chgData name="Frida Torgersen" userId="S::frida.torgersen@io.kommune.no::ea265081-7c03-4e48-ae3c-fad608c99291" providerId="AD" clId="Web-{9CCA5AAC-4225-4FC1-DBE4-87652D1427EE}" dt="2025-03-05T12:19:32.696" v="0"/>
        <pc:sldMkLst>
          <pc:docMk/>
          <pc:sldMk cId="1750089575" sldId="302"/>
        </pc:sldMkLst>
      </pc:sldChg>
    </pc:docChg>
  </pc:docChgLst>
  <pc:docChgLst>
    <pc:chgData name="Cathrine Løes Sørby" userId="S::cathrine.sorby@io.kommune.no::453ffb51-d645-44fe-b265-43846f0ff910" providerId="AD" clId="Web-{3BE3C3AA-0E36-4372-A6BA-1845D276328C}"/>
    <pc:docChg chg="addSld delSld">
      <pc:chgData name="Cathrine Løes Sørby" userId="S::cathrine.sorby@io.kommune.no::453ffb51-d645-44fe-b265-43846f0ff910" providerId="AD" clId="Web-{3BE3C3AA-0E36-4372-A6BA-1845D276328C}" dt="2024-01-31T09:43:11.946" v="4"/>
      <pc:docMkLst>
        <pc:docMk/>
      </pc:docMkLst>
      <pc:sldChg chg="del">
        <pc:chgData name="Cathrine Løes Sørby" userId="S::cathrine.sorby@io.kommune.no::453ffb51-d645-44fe-b265-43846f0ff910" providerId="AD" clId="Web-{3BE3C3AA-0E36-4372-A6BA-1845D276328C}" dt="2024-01-31T09:39:51.241" v="3"/>
        <pc:sldMkLst>
          <pc:docMk/>
          <pc:sldMk cId="0" sldId="263"/>
        </pc:sldMkLst>
      </pc:sldChg>
      <pc:sldChg chg="new del">
        <pc:chgData name="Cathrine Løes Sørby" userId="S::cathrine.sorby@io.kommune.no::453ffb51-d645-44fe-b265-43846f0ff910" providerId="AD" clId="Web-{3BE3C3AA-0E36-4372-A6BA-1845D276328C}" dt="2024-01-31T09:39:50.022" v="2"/>
        <pc:sldMkLst>
          <pc:docMk/>
          <pc:sldMk cId="1922621529" sldId="298"/>
        </pc:sldMkLst>
      </pc:sldChg>
      <pc:sldChg chg="add">
        <pc:chgData name="Cathrine Løes Sørby" userId="S::cathrine.sorby@io.kommune.no::453ffb51-d645-44fe-b265-43846f0ff910" providerId="AD" clId="Web-{3BE3C3AA-0E36-4372-A6BA-1845D276328C}" dt="2024-01-31T09:39:47.413" v="1"/>
        <pc:sldMkLst>
          <pc:docMk/>
          <pc:sldMk cId="2584180619" sldId="299"/>
        </pc:sldMkLst>
      </pc:sldChg>
      <pc:sldChg chg="new">
        <pc:chgData name="Cathrine Løes Sørby" userId="S::cathrine.sorby@io.kommune.no::453ffb51-d645-44fe-b265-43846f0ff910" providerId="AD" clId="Web-{3BE3C3AA-0E36-4372-A6BA-1845D276328C}" dt="2024-01-31T09:43:11.946" v="4"/>
        <pc:sldMkLst>
          <pc:docMk/>
          <pc:sldMk cId="1453844654" sldId="300"/>
        </pc:sldMkLst>
      </pc:sldChg>
    </pc:docChg>
  </pc:docChgLst>
  <pc:docChgLst>
    <pc:chgData name="Renate Dybdal Hansen" userId="S::renate.dybdal.hansen@io.kommune.no::8f533bdc-1f06-46c5-8376-6b62126245f7" providerId="AD" clId="Web-{69D88F52-74ED-42B8-B900-12E0273F8B7C}"/>
    <pc:docChg chg="modSld">
      <pc:chgData name="Renate Dybdal Hansen" userId="S::renate.dybdal.hansen@io.kommune.no::8f533bdc-1f06-46c5-8376-6b62126245f7" providerId="AD" clId="Web-{69D88F52-74ED-42B8-B900-12E0273F8B7C}" dt="2023-12-20T09:34:27.329" v="0" actId="20577"/>
      <pc:docMkLst>
        <pc:docMk/>
      </pc:docMkLst>
      <pc:sldChg chg="modSp">
        <pc:chgData name="Renate Dybdal Hansen" userId="S::renate.dybdal.hansen@io.kommune.no::8f533bdc-1f06-46c5-8376-6b62126245f7" providerId="AD" clId="Web-{69D88F52-74ED-42B8-B900-12E0273F8B7C}" dt="2023-12-20T09:34:27.329" v="0" actId="20577"/>
        <pc:sldMkLst>
          <pc:docMk/>
          <pc:sldMk cId="2792964846" sldId="272"/>
        </pc:sldMkLst>
      </pc:sldChg>
    </pc:docChg>
  </pc:docChgLst>
  <pc:docChgLst>
    <pc:chgData name="Frida Torgersen" userId="S::frida.torgersen@io.kommune.no::ea265081-7c03-4e48-ae3c-fad608c99291" providerId="AD" clId="Web-{8639BE66-F7F5-6720-F799-99BEE814C9AF}"/>
    <pc:docChg chg="modSld">
      <pc:chgData name="Frida Torgersen" userId="S::frida.torgersen@io.kommune.no::ea265081-7c03-4e48-ae3c-fad608c99291" providerId="AD" clId="Web-{8639BE66-F7F5-6720-F799-99BEE814C9AF}" dt="2024-03-06T09:53:53.579" v="9"/>
      <pc:docMkLst>
        <pc:docMk/>
      </pc:docMkLst>
      <pc:sldChg chg="modNotes">
        <pc:chgData name="Frida Torgersen" userId="S::frida.torgersen@io.kommune.no::ea265081-7c03-4e48-ae3c-fad608c99291" providerId="AD" clId="Web-{8639BE66-F7F5-6720-F799-99BEE814C9AF}" dt="2024-03-06T09:53:53.579" v="9"/>
        <pc:sldMkLst>
          <pc:docMk/>
          <pc:sldMk cId="1749696734" sldId="301"/>
        </pc:sldMkLst>
      </pc:sldChg>
    </pc:docChg>
  </pc:docChgLst>
  <pc:docChgLst>
    <pc:chgData name="Renate Dybdal Hansen" userId="8f533bdc-1f06-46c5-8376-6b62126245f7" providerId="ADAL" clId="{D1438880-1E18-4A2F-9D71-234328E696CC}"/>
    <pc:docChg chg="modSld">
      <pc:chgData name="Renate Dybdal Hansen" userId="8f533bdc-1f06-46c5-8376-6b62126245f7" providerId="ADAL" clId="{D1438880-1E18-4A2F-9D71-234328E696CC}" dt="2025-03-12T08:14:39.390" v="4" actId="20577"/>
      <pc:docMkLst>
        <pc:docMk/>
      </pc:docMkLst>
      <pc:sldChg chg="modSp mod">
        <pc:chgData name="Renate Dybdal Hansen" userId="8f533bdc-1f06-46c5-8376-6b62126245f7" providerId="ADAL" clId="{D1438880-1E18-4A2F-9D71-234328E696CC}" dt="2025-03-12T08:14:39.390" v="4" actId="20577"/>
        <pc:sldMkLst>
          <pc:docMk/>
          <pc:sldMk cId="2792964846" sldId="272"/>
        </pc:sldMkLst>
        <pc:spChg chg="mod">
          <ac:chgData name="Renate Dybdal Hansen" userId="8f533bdc-1f06-46c5-8376-6b62126245f7" providerId="ADAL" clId="{D1438880-1E18-4A2F-9D71-234328E696CC}" dt="2025-03-12T08:14:39.390" v="4" actId="20577"/>
          <ac:spMkLst>
            <pc:docMk/>
            <pc:sldMk cId="2792964846" sldId="272"/>
            <ac:spMk id="2" creationId="{DFC2809C-BFDE-562D-EE79-82D5A1E7E3FD}"/>
          </ac:spMkLst>
        </pc:spChg>
      </pc:sldChg>
      <pc:sldChg chg="modSp mod">
        <pc:chgData name="Renate Dybdal Hansen" userId="8f533bdc-1f06-46c5-8376-6b62126245f7" providerId="ADAL" clId="{D1438880-1E18-4A2F-9D71-234328E696CC}" dt="2025-02-26T10:35:49.962" v="2" actId="20577"/>
        <pc:sldMkLst>
          <pc:docMk/>
          <pc:sldMk cId="0" sldId="273"/>
        </pc:sldMkLst>
        <pc:spChg chg="mod">
          <ac:chgData name="Renate Dybdal Hansen" userId="8f533bdc-1f06-46c5-8376-6b62126245f7" providerId="ADAL" clId="{D1438880-1E18-4A2F-9D71-234328E696CC}" dt="2025-02-26T10:35:49.962" v="2" actId="20577"/>
          <ac:spMkLst>
            <pc:docMk/>
            <pc:sldMk cId="0" sldId="273"/>
            <ac:spMk id="3" creationId="{BDC7D275-2054-2FCF-0B90-0293DF711B39}"/>
          </ac:spMkLst>
        </pc:spChg>
      </pc:sldChg>
    </pc:docChg>
  </pc:docChgLst>
  <pc:docChgLst>
    <pc:chgData name="Frida Torgersen" userId="S::frida.torgersen@io.kommune.no::ea265081-7c03-4e48-ae3c-fad608c99291" providerId="AD" clId="Web-{96CD3F18-507D-ED0A-94F0-0ADC0464BD8A}"/>
    <pc:docChg chg="modSld">
      <pc:chgData name="Frida Torgersen" userId="S::frida.torgersen@io.kommune.no::ea265081-7c03-4e48-ae3c-fad608c99291" providerId="AD" clId="Web-{96CD3F18-507D-ED0A-94F0-0ADC0464BD8A}" dt="2024-11-20T12:30:50.158" v="0"/>
      <pc:docMkLst>
        <pc:docMk/>
      </pc:docMkLst>
      <pc:sldChg chg="modNotes">
        <pc:chgData name="Frida Torgersen" userId="S::frida.torgersen@io.kommune.no::ea265081-7c03-4e48-ae3c-fad608c99291" providerId="AD" clId="Web-{96CD3F18-507D-ED0A-94F0-0ADC0464BD8A}" dt="2024-11-20T12:30:50.158" v="0"/>
        <pc:sldMkLst>
          <pc:docMk/>
          <pc:sldMk cId="3200725613" sldId="282"/>
        </pc:sldMkLst>
      </pc:sldChg>
    </pc:docChg>
  </pc:docChgLst>
  <pc:docChgLst>
    <pc:chgData name="Frida Torgersen" userId="S::frida.torgersen@io.kommune.no::ea265081-7c03-4e48-ae3c-fad608c99291" providerId="AD" clId="Web-{4FFB5AA2-C9FB-21E3-6F67-295869164DED}"/>
    <pc:docChg chg="modSld">
      <pc:chgData name="Frida Torgersen" userId="S::frida.torgersen@io.kommune.no::ea265081-7c03-4e48-ae3c-fad608c99291" providerId="AD" clId="Web-{4FFB5AA2-C9FB-21E3-6F67-295869164DED}" dt="2024-11-20T10:38:33.359" v="4" actId="20577"/>
      <pc:docMkLst>
        <pc:docMk/>
      </pc:docMkLst>
      <pc:sldChg chg="modSp modNotes">
        <pc:chgData name="Frida Torgersen" userId="S::frida.torgersen@io.kommune.no::ea265081-7c03-4e48-ae3c-fad608c99291" providerId="AD" clId="Web-{4FFB5AA2-C9FB-21E3-6F67-295869164DED}" dt="2024-11-20T10:38:33.359" v="4" actId="20577"/>
        <pc:sldMkLst>
          <pc:docMk/>
          <pc:sldMk cId="2819561126" sldId="291"/>
        </pc:sldMkLst>
      </pc:sldChg>
      <pc:sldChg chg="modSp">
        <pc:chgData name="Frida Torgersen" userId="S::frida.torgersen@io.kommune.no::ea265081-7c03-4e48-ae3c-fad608c99291" providerId="AD" clId="Web-{4FFB5AA2-C9FB-21E3-6F67-295869164DED}" dt="2024-11-20T10:38:16.655" v="2" actId="1076"/>
        <pc:sldMkLst>
          <pc:docMk/>
          <pc:sldMk cId="2584180619" sldId="299"/>
        </pc:sldMkLst>
      </pc:sldChg>
    </pc:docChg>
  </pc:docChgLst>
  <pc:docChgLst>
    <pc:chgData name="Frida Torgersen" userId="S::frida.torgersen@io.kommune.no::ea265081-7c03-4e48-ae3c-fad608c99291" providerId="AD" clId="Web-{77846846-AA76-4D60-E996-B0257CBA917E}"/>
    <pc:docChg chg="modSld">
      <pc:chgData name="Frida Torgersen" userId="S::frida.torgersen@io.kommune.no::ea265081-7c03-4e48-ae3c-fad608c99291" providerId="AD" clId="Web-{77846846-AA76-4D60-E996-B0257CBA917E}" dt="2024-12-18T10:40:57.398" v="42"/>
      <pc:docMkLst>
        <pc:docMk/>
      </pc:docMkLst>
      <pc:sldChg chg="modSp modNotes">
        <pc:chgData name="Frida Torgersen" userId="S::frida.torgersen@io.kommune.no::ea265081-7c03-4e48-ae3c-fad608c99291" providerId="AD" clId="Web-{77846846-AA76-4D60-E996-B0257CBA917E}" dt="2024-12-18T10:40:57.398" v="42"/>
        <pc:sldMkLst>
          <pc:docMk/>
          <pc:sldMk cId="0" sldId="273"/>
        </pc:sldMkLst>
        <pc:spChg chg="mod">
          <ac:chgData name="Frida Torgersen" userId="S::frida.torgersen@io.kommune.no::ea265081-7c03-4e48-ae3c-fad608c99291" providerId="AD" clId="Web-{77846846-AA76-4D60-E996-B0257CBA917E}" dt="2024-12-18T10:38:50.709" v="19" actId="20577"/>
          <ac:spMkLst>
            <pc:docMk/>
            <pc:sldMk cId="0" sldId="273"/>
            <ac:spMk id="3" creationId="{BDC7D275-2054-2FCF-0B90-0293DF711B39}"/>
          </ac:spMkLst>
        </pc:spChg>
      </pc:sldChg>
      <pc:sldChg chg="modSp modNotes">
        <pc:chgData name="Frida Torgersen" userId="S::frida.torgersen@io.kommune.no::ea265081-7c03-4e48-ae3c-fad608c99291" providerId="AD" clId="Web-{77846846-AA76-4D60-E996-B0257CBA917E}" dt="2024-12-18T10:40:08.991" v="27"/>
        <pc:sldMkLst>
          <pc:docMk/>
          <pc:sldMk cId="0" sldId="285"/>
        </pc:sldMkLst>
        <pc:spChg chg="mod">
          <ac:chgData name="Frida Torgersen" userId="S::frida.torgersen@io.kommune.no::ea265081-7c03-4e48-ae3c-fad608c99291" providerId="AD" clId="Web-{77846846-AA76-4D60-E996-B0257CBA917E}" dt="2024-12-18T10:39:15.209" v="22" actId="1076"/>
          <ac:spMkLst>
            <pc:docMk/>
            <pc:sldMk cId="0" sldId="285"/>
            <ac:spMk id="2" creationId="{868C4D59-A565-1CA6-C8A5-050F36C19963}"/>
          </ac:spMkLst>
        </pc:spChg>
      </pc:sldChg>
      <pc:sldChg chg="modSp">
        <pc:chgData name="Frida Torgersen" userId="S::frida.torgersen@io.kommune.no::ea265081-7c03-4e48-ae3c-fad608c99291" providerId="AD" clId="Web-{77846846-AA76-4D60-E996-B0257CBA917E}" dt="2024-12-18T10:39:04.678" v="21" actId="20577"/>
        <pc:sldMkLst>
          <pc:docMk/>
          <pc:sldMk cId="2584180619" sldId="299"/>
        </pc:sldMkLst>
        <pc:spChg chg="mod">
          <ac:chgData name="Frida Torgersen" userId="S::frida.torgersen@io.kommune.no::ea265081-7c03-4e48-ae3c-fad608c99291" providerId="AD" clId="Web-{77846846-AA76-4D60-E996-B0257CBA917E}" dt="2024-12-18T10:39:04.678" v="21" actId="20577"/>
          <ac:spMkLst>
            <pc:docMk/>
            <pc:sldMk cId="2584180619" sldId="299"/>
            <ac:spMk id="16385" creationId="{469BD19F-0D3B-BD96-CB1F-5D21E8E48E74}"/>
          </ac:spMkLst>
        </pc:spChg>
      </pc:sldChg>
    </pc:docChg>
  </pc:docChgLst>
  <pc:docChgLst>
    <pc:chgData name="Cathrine Løes Sørby" userId="S::cathrine.sorby@io.kommune.no::453ffb51-d645-44fe-b265-43846f0ff910" providerId="AD" clId="Web-{1D50770E-B8D5-4139-85BA-9CE1BFA3974A}"/>
    <pc:docChg chg="modSld">
      <pc:chgData name="Cathrine Løes Sørby" userId="S::cathrine.sorby@io.kommune.no::453ffb51-d645-44fe-b265-43846f0ff910" providerId="AD" clId="Web-{1D50770E-B8D5-4139-85BA-9CE1BFA3974A}" dt="2024-02-14T12:58:49.734" v="107"/>
      <pc:docMkLst>
        <pc:docMk/>
      </pc:docMkLst>
      <pc:sldChg chg="modNotes">
        <pc:chgData name="Cathrine Løes Sørby" userId="S::cathrine.sorby@io.kommune.no::453ffb51-d645-44fe-b265-43846f0ff910" providerId="AD" clId="Web-{1D50770E-B8D5-4139-85BA-9CE1BFA3974A}" dt="2024-02-14T12:51:16.380" v="20"/>
        <pc:sldMkLst>
          <pc:docMk/>
          <pc:sldMk cId="3294214791" sldId="296"/>
        </pc:sldMkLst>
      </pc:sldChg>
      <pc:sldChg chg="modNotes">
        <pc:chgData name="Cathrine Løes Sørby" userId="S::cathrine.sorby@io.kommune.no::453ffb51-d645-44fe-b265-43846f0ff910" providerId="AD" clId="Web-{1D50770E-B8D5-4139-85BA-9CE1BFA3974A}" dt="2024-02-14T12:58:49.734" v="107"/>
        <pc:sldMkLst>
          <pc:docMk/>
          <pc:sldMk cId="1749696734" sldId="301"/>
        </pc:sldMkLst>
      </pc:sldChg>
    </pc:docChg>
  </pc:docChgLst>
  <pc:docChgLst>
    <pc:chgData name="Renate Dybdal Hansen" userId="S::renate.dybdal.hansen@io.kommune.no::8f533bdc-1f06-46c5-8376-6b62126245f7" providerId="AD" clId="Web-{0AEBCBF6-9876-497F-83DE-50F5A6D4C569}"/>
    <pc:docChg chg="modSld">
      <pc:chgData name="Renate Dybdal Hansen" userId="S::renate.dybdal.hansen@io.kommune.no::8f533bdc-1f06-46c5-8376-6b62126245f7" providerId="AD" clId="Web-{0AEBCBF6-9876-497F-83DE-50F5A6D4C569}" dt="2024-12-04T12:31:58.174" v="0"/>
      <pc:docMkLst>
        <pc:docMk/>
      </pc:docMkLst>
      <pc:sldChg chg="modNotes">
        <pc:chgData name="Renate Dybdal Hansen" userId="S::renate.dybdal.hansen@io.kommune.no::8f533bdc-1f06-46c5-8376-6b62126245f7" providerId="AD" clId="Web-{0AEBCBF6-9876-497F-83DE-50F5A6D4C569}" dt="2024-12-04T12:31:58.174" v="0"/>
        <pc:sldMkLst>
          <pc:docMk/>
          <pc:sldMk cId="2819561126" sldId="291"/>
        </pc:sldMkLst>
      </pc:sldChg>
    </pc:docChg>
  </pc:docChgLst>
  <pc:docChgLst>
    <pc:chgData name="Ida Marie Lillestrand Kittelsen" userId="S::ida.kittelsen@io.kommune.no::12154653-0a60-4281-8b62-82febac9ddd6" providerId="AD" clId="Web-{F037F1AF-5459-A5A6-A098-09260F94A051}"/>
    <pc:docChg chg="modSld">
      <pc:chgData name="Ida Marie Lillestrand Kittelsen" userId="S::ida.kittelsen@io.kommune.no::12154653-0a60-4281-8b62-82febac9ddd6" providerId="AD" clId="Web-{F037F1AF-5459-A5A6-A098-09260F94A051}" dt="2024-01-31T13:20:03.155" v="566"/>
      <pc:docMkLst>
        <pc:docMk/>
      </pc:docMkLst>
      <pc:sldChg chg="modNotes">
        <pc:chgData name="Ida Marie Lillestrand Kittelsen" userId="S::ida.kittelsen@io.kommune.no::12154653-0a60-4281-8b62-82febac9ddd6" providerId="AD" clId="Web-{F037F1AF-5459-A5A6-A098-09260F94A051}" dt="2024-01-31T13:20:03.155" v="566"/>
        <pc:sldMkLst>
          <pc:docMk/>
          <pc:sldMk cId="1749696734" sldId="301"/>
        </pc:sldMkLst>
      </pc:sldChg>
    </pc:docChg>
  </pc:docChgLst>
  <pc:docChgLst>
    <pc:chgData name="Frida Torgersen" userId="S::frida.torgersen@io.kommune.no::ea265081-7c03-4e48-ae3c-fad608c99291" providerId="AD" clId="Web-{75C19D22-4642-9794-01C1-564B07F4E10A}"/>
    <pc:docChg chg="delSld">
      <pc:chgData name="Frida Torgersen" userId="S::frida.torgersen@io.kommune.no::ea265081-7c03-4e48-ae3c-fad608c99291" providerId="AD" clId="Web-{75C19D22-4642-9794-01C1-564B07F4E10A}" dt="2024-03-06T09:40:14.765" v="0"/>
      <pc:docMkLst>
        <pc:docMk/>
      </pc:docMkLst>
      <pc:sldChg chg="del">
        <pc:chgData name="Frida Torgersen" userId="S::frida.torgersen@io.kommune.no::ea265081-7c03-4e48-ae3c-fad608c99291" providerId="AD" clId="Web-{75C19D22-4642-9794-01C1-564B07F4E10A}" dt="2024-03-06T09:40:14.765" v="0"/>
        <pc:sldMkLst>
          <pc:docMk/>
          <pc:sldMk cId="3294214791" sldId="296"/>
        </pc:sldMkLst>
      </pc:sldChg>
    </pc:docChg>
  </pc:docChgLst>
  <pc:docChgLst>
    <pc:chgData name="Frida Torgersen" userId="S::frida.torgersen@io.kommune.no::ea265081-7c03-4e48-ae3c-fad608c99291" providerId="AD" clId="Web-{A8BA9850-B6EA-0AE7-9936-071D5F46D512}"/>
    <pc:docChg chg="addSld delSld modSld">
      <pc:chgData name="Frida Torgersen" userId="S::frida.torgersen@io.kommune.no::ea265081-7c03-4e48-ae3c-fad608c99291" providerId="AD" clId="Web-{A8BA9850-B6EA-0AE7-9936-071D5F46D512}" dt="2024-11-20T12:05:08.744" v="6"/>
      <pc:docMkLst>
        <pc:docMk/>
      </pc:docMkLst>
      <pc:sldChg chg="modNotes">
        <pc:chgData name="Frida Torgersen" userId="S::frida.torgersen@io.kommune.no::ea265081-7c03-4e48-ae3c-fad608c99291" providerId="AD" clId="Web-{A8BA9850-B6EA-0AE7-9936-071D5F46D512}" dt="2024-11-20T12:05:04.400" v="5"/>
        <pc:sldMkLst>
          <pc:docMk/>
          <pc:sldMk cId="3200725613" sldId="282"/>
        </pc:sldMkLst>
      </pc:sldChg>
      <pc:sldChg chg="add del">
        <pc:chgData name="Frida Torgersen" userId="S::frida.torgersen@io.kommune.no::ea265081-7c03-4e48-ae3c-fad608c99291" providerId="AD" clId="Web-{A8BA9850-B6EA-0AE7-9936-071D5F46D512}" dt="2024-11-20T12:05:08.744" v="6"/>
        <pc:sldMkLst>
          <pc:docMk/>
          <pc:sldMk cId="2819561126" sldId="291"/>
        </pc:sldMkLst>
      </pc:sldChg>
      <pc:sldChg chg="add del">
        <pc:chgData name="Frida Torgersen" userId="S::frida.torgersen@io.kommune.no::ea265081-7c03-4e48-ae3c-fad608c99291" providerId="AD" clId="Web-{A8BA9850-B6EA-0AE7-9936-071D5F46D512}" dt="2024-11-20T12:04:38.134" v="1"/>
        <pc:sldMkLst>
          <pc:docMk/>
          <pc:sldMk cId="2584180619" sldId="299"/>
        </pc:sldMkLst>
      </pc:sldChg>
    </pc:docChg>
  </pc:docChgLst>
  <pc:docChgLst>
    <pc:chgData name="Cathrine Løes Sørby" userId="S::cathrine.sorby@io.kommune.no::453ffb51-d645-44fe-b265-43846f0ff910" providerId="AD" clId="Web-{D9F0E4AC-B771-4152-9E3F-B8112358FAE8}"/>
    <pc:docChg chg="modSld">
      <pc:chgData name="Cathrine Løes Sørby" userId="S::cathrine.sorby@io.kommune.no::453ffb51-d645-44fe-b265-43846f0ff910" providerId="AD" clId="Web-{D9F0E4AC-B771-4152-9E3F-B8112358FAE8}" dt="2024-02-15T09:46:06.831" v="4"/>
      <pc:docMkLst>
        <pc:docMk/>
      </pc:docMkLst>
      <pc:sldChg chg="modSp">
        <pc:chgData name="Cathrine Løes Sørby" userId="S::cathrine.sorby@io.kommune.no::453ffb51-d645-44fe-b265-43846f0ff910" providerId="AD" clId="Web-{D9F0E4AC-B771-4152-9E3F-B8112358FAE8}" dt="2024-02-15T09:45:53.237" v="2" actId="1076"/>
        <pc:sldMkLst>
          <pc:docMk/>
          <pc:sldMk cId="0" sldId="273"/>
        </pc:sldMkLst>
      </pc:sldChg>
      <pc:sldChg chg="modNotes">
        <pc:chgData name="Cathrine Løes Sørby" userId="S::cathrine.sorby@io.kommune.no::453ffb51-d645-44fe-b265-43846f0ff910" providerId="AD" clId="Web-{D9F0E4AC-B771-4152-9E3F-B8112358FAE8}" dt="2024-02-15T09:46:06.831" v="4"/>
        <pc:sldMkLst>
          <pc:docMk/>
          <pc:sldMk cId="3294214791" sldId="296"/>
        </pc:sldMkLst>
      </pc:sldChg>
    </pc:docChg>
  </pc:docChgLst>
  <pc:docChgLst>
    <pc:chgData name="Frida Torgersen" userId="S::frida.torgersen@io.kommune.no::ea265081-7c03-4e48-ae3c-fad608c99291" providerId="AD" clId="Web-{C212A72F-7F0C-83E4-2B0F-E17DB130EE60}"/>
    <pc:docChg chg="modSld">
      <pc:chgData name="Frida Torgersen" userId="S::frida.torgersen@io.kommune.no::ea265081-7c03-4e48-ae3c-fad608c99291" providerId="AD" clId="Web-{C212A72F-7F0C-83E4-2B0F-E17DB130EE60}" dt="2024-03-20T08:41:32.778" v="0" actId="20577"/>
      <pc:docMkLst>
        <pc:docMk/>
      </pc:docMkLst>
      <pc:sldChg chg="modSp">
        <pc:chgData name="Frida Torgersen" userId="S::frida.torgersen@io.kommune.no::ea265081-7c03-4e48-ae3c-fad608c99291" providerId="AD" clId="Web-{C212A72F-7F0C-83E4-2B0F-E17DB130EE60}" dt="2024-03-20T08:41:32.778" v="0" actId="20577"/>
        <pc:sldMkLst>
          <pc:docMk/>
          <pc:sldMk cId="320072561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z4rTQ0us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Sansemotorisk øvelse - 8-tall</a:t>
            </a:r>
            <a:endParaRPr lang="nb-NO"/>
          </a:p>
          <a:p>
            <a:endParaRPr lang="nb-NO"/>
          </a:p>
          <a:p>
            <a:r>
              <a:rPr lang="en-US" dirty="0" err="1"/>
              <a:t>Når</a:t>
            </a:r>
            <a:r>
              <a:rPr lang="en-US"/>
              <a:t> du </a:t>
            </a:r>
            <a:r>
              <a:rPr lang="en-US" dirty="0" err="1"/>
              <a:t>skal</a:t>
            </a:r>
            <a:r>
              <a:rPr lang="en-US"/>
              <a:t> </a:t>
            </a:r>
            <a:r>
              <a:rPr lang="en-US" dirty="0" err="1"/>
              <a:t>gjennomføre</a:t>
            </a:r>
            <a:r>
              <a:rPr lang="en-US"/>
              <a:t> </a:t>
            </a:r>
            <a:r>
              <a:rPr lang="en-US" dirty="0" err="1"/>
              <a:t>pusteøvelsen</a:t>
            </a:r>
            <a:r>
              <a:rPr lang="en-US"/>
              <a:t> med </a:t>
            </a:r>
            <a:r>
              <a:rPr lang="en-US" dirty="0" err="1"/>
              <a:t>elevene</a:t>
            </a:r>
            <a:r>
              <a:rPr lang="en-US"/>
              <a:t>, </a:t>
            </a:r>
            <a:r>
              <a:rPr lang="en-US" dirty="0" err="1"/>
              <a:t>velger</a:t>
            </a:r>
            <a:r>
              <a:rPr lang="en-US"/>
              <a:t> du </a:t>
            </a:r>
            <a:r>
              <a:rPr lang="en-US" dirty="0" err="1"/>
              <a:t>selv</a:t>
            </a:r>
            <a:r>
              <a:rPr lang="en-US"/>
              <a:t> om du </a:t>
            </a:r>
            <a:r>
              <a:rPr lang="en-US" dirty="0" err="1"/>
              <a:t>vil</a:t>
            </a:r>
            <a:r>
              <a:rPr lang="en-US"/>
              <a:t> vise </a:t>
            </a:r>
            <a:r>
              <a:rPr lang="en-US" dirty="0" err="1"/>
              <a:t>filmen</a:t>
            </a:r>
            <a:r>
              <a:rPr lang="en-US"/>
              <a:t> </a:t>
            </a:r>
            <a:r>
              <a:rPr lang="en-US" dirty="0" err="1"/>
              <a:t>eller</a:t>
            </a:r>
            <a:r>
              <a:rPr lang="en-US"/>
              <a:t> om du </a:t>
            </a:r>
            <a:r>
              <a:rPr lang="en-US" dirty="0" err="1"/>
              <a:t>modellerer</a:t>
            </a:r>
            <a:r>
              <a:rPr lang="en-US"/>
              <a:t> </a:t>
            </a:r>
            <a:r>
              <a:rPr lang="en-US" dirty="0" err="1"/>
              <a:t>selv</a:t>
            </a:r>
            <a:r>
              <a:rPr lang="en-US"/>
              <a:t>.</a:t>
            </a:r>
          </a:p>
          <a:p>
            <a:r>
              <a:rPr lang="en-US"/>
              <a:t>Dersom du </a:t>
            </a:r>
            <a:r>
              <a:rPr lang="en-US" dirty="0" err="1"/>
              <a:t>ønsker</a:t>
            </a:r>
            <a:r>
              <a:rPr lang="en-US"/>
              <a:t> å </a:t>
            </a:r>
            <a:r>
              <a:rPr lang="en-US" dirty="0" err="1"/>
              <a:t>benytte</a:t>
            </a:r>
            <a:r>
              <a:rPr lang="en-US"/>
              <a:t> </a:t>
            </a:r>
            <a:r>
              <a:rPr lang="en-US" dirty="0" err="1"/>
              <a:t>en</a:t>
            </a:r>
            <a:r>
              <a:rPr lang="en-US"/>
              <a:t> </a:t>
            </a:r>
            <a:r>
              <a:rPr lang="en-US" dirty="0" err="1"/>
              <a:t>annen</a:t>
            </a:r>
            <a:r>
              <a:rPr lang="en-US"/>
              <a:t> </a:t>
            </a:r>
            <a:r>
              <a:rPr lang="en-US" dirty="0" err="1"/>
              <a:t>øvelse</a:t>
            </a:r>
            <a:r>
              <a:rPr lang="en-US"/>
              <a:t>, </a:t>
            </a:r>
            <a:r>
              <a:rPr lang="en-US" dirty="0" err="1"/>
              <a:t>finner</a:t>
            </a:r>
            <a:r>
              <a:rPr lang="en-US"/>
              <a:t> du </a:t>
            </a:r>
            <a:r>
              <a:rPr lang="en-US" dirty="0" err="1"/>
              <a:t>flere</a:t>
            </a:r>
            <a:r>
              <a:rPr lang="en-US"/>
              <a:t> </a:t>
            </a:r>
            <a:r>
              <a:rPr lang="en-US" dirty="0" err="1"/>
              <a:t>eksempler</a:t>
            </a:r>
            <a:r>
              <a:rPr lang="en-US"/>
              <a:t> </a:t>
            </a:r>
            <a:r>
              <a:rPr lang="en-US" dirty="0" err="1"/>
              <a:t>på</a:t>
            </a:r>
            <a:r>
              <a:rPr lang="en-US"/>
              <a:t> </a:t>
            </a:r>
            <a:r>
              <a:rPr lang="en-US" dirty="0">
                <a:hlinkClick r:id="rId4"/>
              </a:rPr>
              <a:t>https://www.io.kommune.no/tjenester/skole-og-utdanning/robuste-barn/pust-og-bevegelse/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</a:t>
            </a:r>
            <a:r>
              <a:rPr lang="nb-NO" dirty="0"/>
              <a:t>: I dag er temaet kroppen i endring, og at vi kan påvirke hvordan vi har det med kroppen vår, ved hvordan vi tenker og snakker til oss selv og andre.</a:t>
            </a:r>
          </a:p>
          <a:p>
            <a:r>
              <a:rPr lang="nb-NO" dirty="0">
                <a:ea typeface="Calibri"/>
                <a:cs typeface="Calibri"/>
              </a:rPr>
              <a:t>Vi ser film! </a:t>
            </a:r>
          </a:p>
          <a:p>
            <a:r>
              <a:rPr lang="nb-NO" dirty="0">
                <a:hlinkClick r:id="rId3"/>
              </a:rPr>
              <a:t>Hva skjer med kroppen min?</a:t>
            </a:r>
            <a:endParaRPr lang="nb-NO"/>
          </a:p>
          <a:p>
            <a:r>
              <a:rPr lang="nb-NO" dirty="0">
                <a:ea typeface="Calibri"/>
                <a:cs typeface="Calibri"/>
              </a:rPr>
              <a:t>Varer 2.31 minutter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36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 dirty="0">
                <a:solidFill>
                  <a:srgbClr val="191A34"/>
                </a:solidFill>
              </a:rPr>
              <a:t>CL: Stå opp – sitt ned </a:t>
            </a:r>
            <a:endParaRPr lang="nb-NO" dirty="0">
              <a:solidFill>
                <a:srgbClr val="191A34"/>
              </a:solidFill>
            </a:endParaRPr>
          </a:p>
          <a:p>
            <a:pPr algn="just"/>
            <a:r>
              <a:rPr lang="nb-NO" i="1" dirty="0">
                <a:solidFill>
                  <a:srgbClr val="191A34"/>
                </a:solidFill>
              </a:rPr>
              <a:t>Felles mål: Klassebygging, bevegelse, egen refleksjon, normalisering og alminneliggjøring. 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algn="just"/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Lærer kommer med en uttalelse (eksempler ser du lenger ned):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som har opplevd dette/liker dette/mener dette reiser seg og blir stående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som ikke har opplevd dette/ikke liker det/ ikke er enige blir sittende.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Lærer kommer med ny uttalelse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elevene som står, fortsetter å stå dersom uttalelsen fortsatt gjelder.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Elevene som sitter, reiser seg om uttalelsen passer, eller blir sittende.  </a:t>
            </a:r>
          </a:p>
          <a:p>
            <a:endParaRPr lang="nb-NO" dirty="0">
              <a:solidFill>
                <a:srgbClr val="191A34"/>
              </a:solidFill>
            </a:endParaRPr>
          </a:p>
          <a:p>
            <a:endParaRPr lang="nb-NO" dirty="0">
              <a:solidFill>
                <a:srgbClr val="191A34"/>
              </a:solidFill>
            </a:endParaRPr>
          </a:p>
          <a:p>
            <a:r>
              <a:rPr lang="nb-NO" dirty="0">
                <a:solidFill>
                  <a:srgbClr val="191A34"/>
                </a:solidFill>
              </a:rPr>
              <a:t>Uttalelser til aktiviteten:</a:t>
            </a:r>
            <a:r>
              <a:rPr lang="en-US" dirty="0">
                <a:solidFill>
                  <a:srgbClr val="191A34"/>
                </a:solidFill>
              </a:rPr>
              <a:t> </a:t>
            </a:r>
            <a:endParaRPr lang="nb-NO" dirty="0">
              <a:solidFill>
                <a:srgbClr val="191A34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«Alle kropper utvikler seg helt likt» – </a:t>
            </a:r>
            <a:r>
              <a:rPr lang="nb-NO" i="1" dirty="0">
                <a:solidFill>
                  <a:srgbClr val="191A34"/>
                </a:solidFill>
              </a:rPr>
              <a:t>reflekter med samtale når elevene har tatt et standpunkt: Hva tenker dere at utvikler seg likt/ulikt? 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«Jeg er stolt av hva kroppen min kan få til» – </a:t>
            </a:r>
            <a:r>
              <a:rPr lang="nb-NO" i="1" dirty="0">
                <a:solidFill>
                  <a:srgbClr val="191A34"/>
                </a:solidFill>
              </a:rPr>
              <a:t>reflekter med samtale når elevene har tatt et standpunkt: For de som svarer «ja»: Hva er du stolt av og hvorfor? For de som svarer «nei»: Hvorfor er du ikke stolt av kroppen (Hjelp elevene til å snu tankesettet og finn noe som er bra med kroppen sin – funksjon fremfor utseende)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«Det er viktig å snakke pent til kroppen sin»</a:t>
            </a:r>
            <a:r>
              <a:rPr lang="nb-NO" i="1" dirty="0">
                <a:solidFill>
                  <a:srgbClr val="191A34"/>
                </a:solidFill>
              </a:rPr>
              <a:t> - reflekter med samtale når eleven har tatt et standpunkt: For de som svarer «ja»: Hvorfor mener dere at det er viktig? For de som svarer «nei»: Hvorfor mener dere at det ikke er viktig?</a:t>
            </a:r>
            <a:endParaRPr lang="nb-NO" dirty="0">
              <a:solidFill>
                <a:srgbClr val="191A34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«Det er greit å kommentere andres kropp og utseende»</a:t>
            </a:r>
            <a:r>
              <a:rPr lang="nb-NO" i="1" dirty="0">
                <a:solidFill>
                  <a:srgbClr val="191A34"/>
                </a:solidFill>
              </a:rPr>
              <a:t> - reflekter med samtale når eleven har tatt et standpunkt: For de som svarer «ja»: Hvorfor mener dere at det er greit? For de som svarer «nei»: Hvorfor mener dere at det ikke er greit? Hjelp elevene til å se hvordan det kan føles og oppleves for andre å få kommentarer på utseende og kropp. </a:t>
            </a:r>
            <a:endParaRPr lang="nb-NO" dirty="0">
              <a:solidFill>
                <a:srgbClr val="191A34"/>
              </a:solidFill>
            </a:endParaRPr>
          </a:p>
          <a:p>
            <a:pPr algn="just"/>
            <a:endParaRPr lang="nb-NO" dirty="0">
              <a:solidFill>
                <a:srgbClr val="191A34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 dirty="0"/>
              <a:t>Amøbeleken </a:t>
            </a:r>
          </a:p>
          <a:p>
            <a:pPr algn="just"/>
            <a:r>
              <a:rPr lang="nb-NO" i="1" dirty="0"/>
              <a:t>Formål: </a:t>
            </a:r>
            <a:r>
              <a:rPr lang="nb-NO" dirty="0"/>
              <a:t>Humor og spenning </a:t>
            </a:r>
          </a:p>
          <a:p>
            <a:pPr algn="just"/>
            <a:r>
              <a:rPr lang="nb-NO" i="1" dirty="0"/>
              <a:t>Beskrivelse: </a:t>
            </a:r>
            <a:r>
              <a:rPr lang="nb-NO" dirty="0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en-US"/>
          </a:p>
          <a:p>
            <a:r>
              <a:rPr lang="nb-NO" i="1" dirty="0"/>
              <a:t>Prosess:</a:t>
            </a:r>
            <a:r>
              <a:rPr lang="nb-NO" dirty="0"/>
              <a:t> Sende en ball e.l. rundt i ringen. Alle får ordet etter tur. Elevene sier en ting hver. Det er helt fint å si det samme som de andre, eller noe annet. Vi tar et spørsmål av gangen. </a:t>
            </a:r>
            <a:endParaRPr lang="en-US" dirty="0"/>
          </a:p>
          <a:p>
            <a:r>
              <a:rPr lang="nb-NO" dirty="0"/>
              <a:t>Vi bytter spørsmål underveis, f. eks når 5-6 elever har svart.</a:t>
            </a:r>
            <a:endParaRPr lang="en-US" dirty="0"/>
          </a:p>
          <a:p>
            <a:endParaRPr lang="nb-NO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likte du i dag?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lærte du?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Hvorfor er dette viktig?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kan vi øve på? </a:t>
            </a:r>
            <a:endParaRPr lang="en-US" dirty="0"/>
          </a:p>
          <a:p>
            <a:endParaRPr lang="nb-NO" dirty="0"/>
          </a:p>
          <a:p>
            <a:r>
              <a:rPr lang="nb-NO" dirty="0"/>
              <a:t>Foto: Bildet er tatt av Bildet er tatt av </a:t>
            </a:r>
            <a:r>
              <a:rPr lang="nb-NO" dirty="0">
                <a:hlinkClick r:id="rId3"/>
              </a:rPr>
              <a:t>Alexas_Fotos</a:t>
            </a:r>
            <a:r>
              <a:rPr lang="nb-NO" dirty="0"/>
              <a:t> fra </a:t>
            </a:r>
            <a:r>
              <a:rPr lang="nb-NO" dirty="0">
                <a:hlinkClick r:id="rId4"/>
              </a:rPr>
              <a:t>Pixabay</a:t>
            </a:r>
            <a:r>
              <a:rPr lang="nb-NO" dirty="0"/>
              <a:t> </a:t>
            </a:r>
            <a:endParaRPr lang="en-US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404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Waterloo%2Emp4&amp;nav=eyJyZWZlcnJhbEluZm8iOnsicmVmZXJyYWxBcHAiOiJTdHJlYW1XZWJBcHAiLCJyZWZlcnJhbFZpZXciOiJTaGFyZURpYWxvZy1MaW5rIiwicmVmZXJyYWxBcHBQbGF0Zm9ybSI6IldlYiIsInJlZmVycmFsTW9kZSI6InZpZXcifX0&amp;ga=1&amp;referrer=StreamWebApp%2EWeb&amp;referrerScenario=AddressBarCopied%2Eview%2E6e7638dd%2Debf7%2D4ec4%2D8e1c%2Df46706da0f3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z4rTQ0us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Kropp 6. </a:t>
            </a:r>
            <a:r>
              <a:rPr lang="nb-NO" dirty="0">
                <a:solidFill>
                  <a:srgbClr val="009999"/>
                </a:solidFill>
                <a:latin typeface="Georgia"/>
              </a:rPr>
              <a:t>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D7784C1-68FC-4557-52AC-7071D9156DA7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32007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4F0686-B446-2591-0834-00CE790D55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20063" y="2521373"/>
            <a:ext cx="7981121" cy="3429000"/>
          </a:xfrm>
        </p:spPr>
        <p:txBody>
          <a:bodyPr lIns="91440" tIns="45720" rIns="91440" bIns="45720" anchor="t"/>
          <a:lstStyle/>
          <a:p>
            <a:r>
              <a:rPr lang="nb-NO" sz="6000" dirty="0">
                <a:latin typeface="Georgia"/>
                <a:ea typeface="Verdana"/>
                <a:cs typeface="Calibri"/>
                <a:hlinkClick r:id="rId3"/>
              </a:rPr>
              <a:t>Pust og bevegelse</a:t>
            </a:r>
          </a:p>
        </p:txBody>
      </p:sp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DC7D275-2054-2FCF-0B90-0293DF711B39}"/>
              </a:ext>
            </a:extLst>
          </p:cNvPr>
          <p:cNvSpPr txBox="1"/>
          <p:nvPr/>
        </p:nvSpPr>
        <p:spPr>
          <a:xfrm>
            <a:off x="2526725" y="2256636"/>
            <a:ext cx="7740502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solidFill>
                  <a:srgbClr val="009999"/>
                </a:solidFill>
                <a:latin typeface="Georgia"/>
                <a:ea typeface="Calibri"/>
                <a:cs typeface="Calibri"/>
              </a:rPr>
              <a:t>Vi ser film! </a:t>
            </a:r>
            <a:endParaRPr lang="nb-NO" sz="6000" dirty="0">
              <a:solidFill>
                <a:srgbClr val="009999"/>
              </a:solidFill>
              <a:latin typeface="Georgia"/>
            </a:endParaRPr>
          </a:p>
          <a:p>
            <a:r>
              <a:rPr lang="nb-NO" sz="4000" dirty="0">
                <a:solidFill>
                  <a:srgbClr val="009999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 skjer med kroppen min?</a:t>
            </a:r>
            <a:endParaRPr lang="nb-NO" sz="4000" dirty="0">
              <a:solidFill>
                <a:srgbClr val="009999"/>
              </a:solidFill>
              <a:latin typeface="Georgia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67DA9582-D4A8-235F-DE83-45CF459E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154" y="568953"/>
            <a:ext cx="9353550" cy="2852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nb-NO" dirty="0">
                <a:solidFill>
                  <a:srgbClr val="009999"/>
                </a:solidFill>
                <a:latin typeface="Georgia"/>
              </a:rPr>
              <a:t>	</a:t>
            </a:r>
            <a:r>
              <a:rPr lang="nb-NO" b="0" dirty="0">
                <a:solidFill>
                  <a:srgbClr val="009999"/>
                </a:solidFill>
                <a:latin typeface="Georgia"/>
              </a:rPr>
              <a:t>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407" y="3354397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 dirty="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418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57" y="2268"/>
            <a:ext cx="11575473" cy="1325563"/>
          </a:xfrm>
        </p:spPr>
        <p:txBody>
          <a:bodyPr/>
          <a:lstStyle/>
          <a:p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BDEAAD-7711-4BC5-82F2-28DC2771B935}"/>
</file>

<file path=customXml/itemProps2.xml><?xml version="1.0" encoding="utf-8"?>
<ds:datastoreItem xmlns:ds="http://schemas.openxmlformats.org/officeDocument/2006/customXml" ds:itemID="{A1C276B6-875B-45C6-8DFF-C750ACEC269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8da453c-6e37-4915-9292-e90fa68e84a7"/>
    <ds:schemaRef ds:uri="ee598b89-8811-470d-ad8e-f3a66432fe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741</Words>
  <Application>Microsoft Office PowerPoint</Application>
  <PresentationFormat>Widescreen</PresentationFormat>
  <Paragraphs>76</Paragraphs>
  <Slides>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9" baseType="lpstr">
      <vt:lpstr>Arial</vt:lpstr>
      <vt:lpstr>Calibri</vt:lpstr>
      <vt:lpstr>Georgia</vt:lpstr>
      <vt:lpstr>Symbol</vt:lpstr>
      <vt:lpstr>Symbol,Sans-Serif</vt:lpstr>
      <vt:lpstr>Verdana</vt:lpstr>
      <vt:lpstr>4_Office-tema</vt:lpstr>
      <vt:lpstr>Egendefinert utforming</vt:lpstr>
      <vt:lpstr>5_Office-tema</vt:lpstr>
      <vt:lpstr>3_Office-tema</vt:lpstr>
      <vt:lpstr>6_Office-tema</vt:lpstr>
      <vt:lpstr>Kropp 6. trinn</vt:lpstr>
      <vt:lpstr>PowerPoint-presentasjon</vt:lpstr>
      <vt:lpstr>PowerPoint-presentasjon</vt:lpstr>
      <vt:lpstr>PowerPoint-presentasjon</vt:lpstr>
      <vt:lpstr>PowerPoint-presentasjon</vt:lpstr>
      <vt:lpstr>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33</cp:revision>
  <dcterms:created xsi:type="dcterms:W3CDTF">2020-02-24T12:22:26Z</dcterms:created>
  <dcterms:modified xsi:type="dcterms:W3CDTF">2025-03-12T08:14:48Z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