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  <p:sldMasterId id="2147483745" r:id="rId9"/>
  </p:sldMasterIdLst>
  <p:notesMasterIdLst>
    <p:notesMasterId r:id="rId21"/>
  </p:notesMasterIdLst>
  <p:sldIdLst>
    <p:sldId id="261" r:id="rId10"/>
    <p:sldId id="312" r:id="rId11"/>
    <p:sldId id="278" r:id="rId12"/>
    <p:sldId id="263" r:id="rId13"/>
    <p:sldId id="264" r:id="rId14"/>
    <p:sldId id="272" r:id="rId15"/>
    <p:sldId id="276" r:id="rId16"/>
    <p:sldId id="313" r:id="rId17"/>
    <p:sldId id="314" r:id="rId18"/>
    <p:sldId id="284" r:id="rId19"/>
    <p:sldId id="267" r:id="rId20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E25E4-7A75-433A-84B4-75A595692F9B}" v="4" dt="2025-02-26T13:56:54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71" autoAdjust="0"/>
  </p:normalViewPr>
  <p:slideViewPr>
    <p:cSldViewPr snapToGrid="0">
      <p:cViewPr varScale="1">
        <p:scale>
          <a:sx n="48" d="100"/>
          <a:sy n="48" d="100"/>
        </p:scale>
        <p:origin x="77" y="456"/>
      </p:cViewPr>
      <p:guideLst/>
    </p:cSldViewPr>
  </p:slideViewPr>
  <p:notesTextViewPr>
    <p:cViewPr>
      <p:scale>
        <a:sx n="1" d="1"/>
        <a:sy n="1" d="1"/>
      </p:scale>
      <p:origin x="0" y="-67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rine Løes Sørby" userId="453ffb51-d645-44fe-b265-43846f0ff910" providerId="ADAL" clId="{CDC33818-C8E2-4474-97F1-8F34D417FA9D}"/>
    <pc:docChg chg="custSel addSld delSld modSld">
      <pc:chgData name="Cathrine Løes Sørby" userId="453ffb51-d645-44fe-b265-43846f0ff910" providerId="ADAL" clId="{CDC33818-C8E2-4474-97F1-8F34D417FA9D}" dt="2024-01-11T11:36:25.399" v="722" actId="47"/>
      <pc:docMkLst>
        <pc:docMk/>
      </pc:docMkLst>
      <pc:sldChg chg="modSp mod">
        <pc:chgData name="Cathrine Løes Sørby" userId="453ffb51-d645-44fe-b265-43846f0ff910" providerId="ADAL" clId="{CDC33818-C8E2-4474-97F1-8F34D417FA9D}" dt="2024-01-11T09:27:33.747" v="0" actId="1076"/>
        <pc:sldMkLst>
          <pc:docMk/>
          <pc:sldMk cId="0" sldId="261"/>
        </pc:sldMkLst>
      </pc:sldChg>
      <pc:sldChg chg="modSp mod modNotesTx">
        <pc:chgData name="Cathrine Løes Sørby" userId="453ffb51-d645-44fe-b265-43846f0ff910" providerId="ADAL" clId="{CDC33818-C8E2-4474-97F1-8F34D417FA9D}" dt="2024-01-11T10:52:38.213" v="713" actId="20577"/>
        <pc:sldMkLst>
          <pc:docMk/>
          <pc:sldMk cId="0" sldId="262"/>
        </pc:sldMkLst>
      </pc:sldChg>
      <pc:sldChg chg="modSp">
        <pc:chgData name="Cathrine Løes Sørby" userId="453ffb51-d645-44fe-b265-43846f0ff910" providerId="ADAL" clId="{CDC33818-C8E2-4474-97F1-8F34D417FA9D}" dt="2024-01-11T09:29:22.638" v="10" actId="1076"/>
        <pc:sldMkLst>
          <pc:docMk/>
          <pc:sldMk cId="0" sldId="263"/>
        </pc:sldMkLst>
      </pc:sldChg>
      <pc:sldChg chg="modSp mod modNotesTx">
        <pc:chgData name="Cathrine Løes Sørby" userId="453ffb51-d645-44fe-b265-43846f0ff910" providerId="ADAL" clId="{CDC33818-C8E2-4474-97F1-8F34D417FA9D}" dt="2024-01-11T09:32:28.954" v="254" actId="114"/>
        <pc:sldMkLst>
          <pc:docMk/>
          <pc:sldMk cId="0" sldId="264"/>
        </pc:sldMkLst>
      </pc:sldChg>
      <pc:sldChg chg="modSp mod">
        <pc:chgData name="Cathrine Løes Sørby" userId="453ffb51-d645-44fe-b265-43846f0ff910" providerId="ADAL" clId="{CDC33818-C8E2-4474-97F1-8F34D417FA9D}" dt="2024-01-11T09:37:46.566" v="628" actId="2711"/>
        <pc:sldMkLst>
          <pc:docMk/>
          <pc:sldMk cId="0" sldId="268"/>
        </pc:sldMkLst>
      </pc:sldChg>
      <pc:sldChg chg="modSp mod modNotesTx">
        <pc:chgData name="Cathrine Løes Sørby" userId="453ffb51-d645-44fe-b265-43846f0ff910" providerId="ADAL" clId="{CDC33818-C8E2-4474-97F1-8F34D417FA9D}" dt="2024-01-11T09:35:05.129" v="498" actId="20577"/>
        <pc:sldMkLst>
          <pc:docMk/>
          <pc:sldMk cId="2653917531" sldId="272"/>
        </pc:sldMkLst>
      </pc:sldChg>
      <pc:sldChg chg="modSp mod modNotesTx">
        <pc:chgData name="Cathrine Løes Sørby" userId="453ffb51-d645-44fe-b265-43846f0ff910" providerId="ADAL" clId="{CDC33818-C8E2-4474-97F1-8F34D417FA9D}" dt="2024-01-11T09:36:30.344" v="624" actId="114"/>
        <pc:sldMkLst>
          <pc:docMk/>
          <pc:sldMk cId="2135347799" sldId="276"/>
        </pc:sldMkLst>
      </pc:sldChg>
      <pc:sldChg chg="modSp mod">
        <pc:chgData name="Cathrine Løes Sørby" userId="453ffb51-d645-44fe-b265-43846f0ff910" providerId="ADAL" clId="{CDC33818-C8E2-4474-97F1-8F34D417FA9D}" dt="2024-01-11T09:44:50.903" v="631" actId="14100"/>
        <pc:sldMkLst>
          <pc:docMk/>
          <pc:sldMk cId="0" sldId="278"/>
        </pc:sldMkLst>
      </pc:sldChg>
      <pc:sldChg chg="del">
        <pc:chgData name="Cathrine Løes Sørby" userId="453ffb51-d645-44fe-b265-43846f0ff910" providerId="ADAL" clId="{CDC33818-C8E2-4474-97F1-8F34D417FA9D}" dt="2024-01-11T11:36:20.196" v="721" actId="47"/>
        <pc:sldMkLst>
          <pc:docMk/>
          <pc:sldMk cId="4007908094" sldId="281"/>
        </pc:sldMkLst>
      </pc:sldChg>
      <pc:sldChg chg="addSp new del mod">
        <pc:chgData name="Cathrine Løes Sørby" userId="453ffb51-d645-44fe-b265-43846f0ff910" providerId="ADAL" clId="{CDC33818-C8E2-4474-97F1-8F34D417FA9D}" dt="2024-01-11T11:36:25.399" v="722" actId="47"/>
        <pc:sldMkLst>
          <pc:docMk/>
          <pc:sldMk cId="1259133063" sldId="282"/>
        </pc:sldMkLst>
      </pc:sldChg>
      <pc:sldChg chg="new del">
        <pc:chgData name="Cathrine Løes Sørby" userId="453ffb51-d645-44fe-b265-43846f0ff910" providerId="ADAL" clId="{CDC33818-C8E2-4474-97F1-8F34D417FA9D}" dt="2024-01-11T11:36:15.460" v="720" actId="47"/>
        <pc:sldMkLst>
          <pc:docMk/>
          <pc:sldMk cId="4153585626" sldId="283"/>
        </pc:sldMkLst>
      </pc:sldChg>
      <pc:sldChg chg="del">
        <pc:chgData name="Cathrine Løes Sørby" userId="453ffb51-d645-44fe-b265-43846f0ff910" providerId="ADAL" clId="{CDC33818-C8E2-4474-97F1-8F34D417FA9D}" dt="2024-01-11T11:35:56.765" v="718" actId="47"/>
        <pc:sldMkLst>
          <pc:docMk/>
          <pc:sldMk cId="3319504359" sldId="312"/>
        </pc:sldMkLst>
      </pc:sldChg>
      <pc:sldMasterChg chg="delSldLayout">
        <pc:chgData name="Cathrine Løes Sørby" userId="453ffb51-d645-44fe-b265-43846f0ff910" providerId="ADAL" clId="{CDC33818-C8E2-4474-97F1-8F34D417FA9D}" dt="2024-01-11T11:36:25.399" v="722" actId="47"/>
        <pc:sldMasterMkLst>
          <pc:docMk/>
          <pc:sldMasterMk cId="0" sldId="2147483667"/>
        </pc:sldMasterMkLst>
        <pc:sldLayoutChg chg="del">
          <pc:chgData name="Cathrine Løes Sørby" userId="453ffb51-d645-44fe-b265-43846f0ff910" providerId="ADAL" clId="{CDC33818-C8E2-4474-97F1-8F34D417FA9D}" dt="2024-01-11T11:36:25.399" v="722" actId="47"/>
          <pc:sldLayoutMkLst>
            <pc:docMk/>
            <pc:sldMasterMk cId="0" sldId="2147483667"/>
            <pc:sldLayoutMk cId="794757263" sldId="2147483726"/>
          </pc:sldLayoutMkLst>
        </pc:sldLayoutChg>
      </pc:sldMasterChg>
    </pc:docChg>
  </pc:docChgLst>
  <pc:docChgLst>
    <pc:chgData name="Cathrine Løes Sørby" userId="S::cathrine.sorby@io.kommune.no::453ffb51-d645-44fe-b265-43846f0ff910" providerId="AD" clId="Web-{FF13E3D9-12F9-4345-B05C-FB8E002272E9}"/>
    <pc:docChg chg="modSld">
      <pc:chgData name="Cathrine Løes Sørby" userId="S::cathrine.sorby@io.kommune.no::453ffb51-d645-44fe-b265-43846f0ff910" providerId="AD" clId="Web-{FF13E3D9-12F9-4345-B05C-FB8E002272E9}" dt="2024-02-07T07:48:46.352" v="0" actId="20577"/>
      <pc:docMkLst>
        <pc:docMk/>
      </pc:docMkLst>
      <pc:sldChg chg="modSp">
        <pc:chgData name="Cathrine Løes Sørby" userId="S::cathrine.sorby@io.kommune.no::453ffb51-d645-44fe-b265-43846f0ff910" providerId="AD" clId="Web-{FF13E3D9-12F9-4345-B05C-FB8E002272E9}" dt="2024-02-07T07:48:46.352" v="0" actId="20577"/>
        <pc:sldMkLst>
          <pc:docMk/>
          <pc:sldMk cId="0" sldId="262"/>
        </pc:sldMkLst>
      </pc:sldChg>
    </pc:docChg>
  </pc:docChgLst>
  <pc:docChgLst>
    <pc:chgData name="Cathrine Løes Sørby" userId="S::cathrine.sorby@io.kommune.no::453ffb51-d645-44fe-b265-43846f0ff910" providerId="AD" clId="Web-{DEFBC127-F66D-437D-9CA5-14701BDF1A99}"/>
    <pc:docChg chg="modSld">
      <pc:chgData name="Cathrine Løes Sørby" userId="S::cathrine.sorby@io.kommune.no::453ffb51-d645-44fe-b265-43846f0ff910" providerId="AD" clId="Web-{DEFBC127-F66D-437D-9CA5-14701BDF1A99}" dt="2024-02-14T10:18:21.729" v="176"/>
      <pc:docMkLst>
        <pc:docMk/>
      </pc:docMkLst>
      <pc:sldChg chg="modNotes">
        <pc:chgData name="Cathrine Løes Sørby" userId="S::cathrine.sorby@io.kommune.no::453ffb51-d645-44fe-b265-43846f0ff910" providerId="AD" clId="Web-{DEFBC127-F66D-437D-9CA5-14701BDF1A99}" dt="2024-02-14T10:18:21.729" v="176"/>
        <pc:sldMkLst>
          <pc:docMk/>
          <pc:sldMk cId="2538055654" sldId="313"/>
        </pc:sldMkLst>
      </pc:sldChg>
    </pc:docChg>
  </pc:docChgLst>
  <pc:docChgLst>
    <pc:chgData name="Ida Marie Lillestrand Kittelsen" userId="S::ida.kittelsen@io.kommune.no::12154653-0a60-4281-8b62-82febac9ddd6" providerId="AD" clId="Web-{6B324E1C-266B-141D-2D14-D81A39BD6D57}"/>
    <pc:docChg chg="modSld">
      <pc:chgData name="Ida Marie Lillestrand Kittelsen" userId="S::ida.kittelsen@io.kommune.no::12154653-0a60-4281-8b62-82febac9ddd6" providerId="AD" clId="Web-{6B324E1C-266B-141D-2D14-D81A39BD6D57}" dt="2024-01-10T10:24:30.230" v="3" actId="1076"/>
      <pc:docMkLst>
        <pc:docMk/>
      </pc:docMkLst>
      <pc:sldChg chg="modSp">
        <pc:chgData name="Ida Marie Lillestrand Kittelsen" userId="S::ida.kittelsen@io.kommune.no::12154653-0a60-4281-8b62-82febac9ddd6" providerId="AD" clId="Web-{6B324E1C-266B-141D-2D14-D81A39BD6D57}" dt="2024-01-10T10:24:30.230" v="3" actId="1076"/>
        <pc:sldMkLst>
          <pc:docMk/>
          <pc:sldMk cId="0" sldId="264"/>
        </pc:sldMkLst>
      </pc:sldChg>
    </pc:docChg>
  </pc:docChgLst>
  <pc:docChgLst>
    <pc:chgData name="Ida Marie Lillestrand Kittelsen" userId="12154653-0a60-4281-8b62-82febac9ddd6" providerId="ADAL" clId="{96C46EF6-6AC1-4127-B5B9-4F9C54E23C49}"/>
    <pc:docChg chg="custSel modSld">
      <pc:chgData name="Ida Marie Lillestrand Kittelsen" userId="12154653-0a60-4281-8b62-82febac9ddd6" providerId="ADAL" clId="{96C46EF6-6AC1-4127-B5B9-4F9C54E23C49}" dt="2023-03-01T12:21:59.343" v="130" actId="20577"/>
      <pc:docMkLst>
        <pc:docMk/>
      </pc:docMkLst>
      <pc:sldChg chg="modNotesTx">
        <pc:chgData name="Ida Marie Lillestrand Kittelsen" userId="12154653-0a60-4281-8b62-82febac9ddd6" providerId="ADAL" clId="{96C46EF6-6AC1-4127-B5B9-4F9C54E23C49}" dt="2023-03-01T12:21:59.343" v="130" actId="20577"/>
        <pc:sldMkLst>
          <pc:docMk/>
          <pc:sldMk cId="0" sldId="264"/>
        </pc:sldMkLst>
      </pc:sldChg>
      <pc:sldChg chg="modNotesTx">
        <pc:chgData name="Ida Marie Lillestrand Kittelsen" userId="12154653-0a60-4281-8b62-82febac9ddd6" providerId="ADAL" clId="{96C46EF6-6AC1-4127-B5B9-4F9C54E23C49}" dt="2023-03-01T12:08:57.791" v="8" actId="20577"/>
        <pc:sldMkLst>
          <pc:docMk/>
          <pc:sldMk cId="0" sldId="268"/>
        </pc:sldMkLst>
      </pc:sldChg>
    </pc:docChg>
  </pc:docChgLst>
  <pc:docChgLst>
    <pc:chgData name="Renate Dybdal Hansen" userId="S::renate.dybdal.hansen@io.kommune.no::8f533bdc-1f06-46c5-8376-6b62126245f7" providerId="AD" clId="Web-{389DA87B-A830-49E3-A1A9-C448FBA3DD6A}"/>
    <pc:docChg chg="modSld">
      <pc:chgData name="Renate Dybdal Hansen" userId="S::renate.dybdal.hansen@io.kommune.no::8f533bdc-1f06-46c5-8376-6b62126245f7" providerId="AD" clId="Web-{389DA87B-A830-49E3-A1A9-C448FBA3DD6A}" dt="2023-10-17T09:19:25.355" v="13"/>
      <pc:docMkLst>
        <pc:docMk/>
      </pc:docMkLst>
      <pc:sldChg chg="modNotes">
        <pc:chgData name="Renate Dybdal Hansen" userId="S::renate.dybdal.hansen@io.kommune.no::8f533bdc-1f06-46c5-8376-6b62126245f7" providerId="AD" clId="Web-{389DA87B-A830-49E3-A1A9-C448FBA3DD6A}" dt="2023-10-17T09:19:25.355" v="13"/>
        <pc:sldMkLst>
          <pc:docMk/>
          <pc:sldMk cId="0" sldId="268"/>
        </pc:sldMkLst>
      </pc:sldChg>
      <pc:sldChg chg="modSp">
        <pc:chgData name="Renate Dybdal Hansen" userId="S::renate.dybdal.hansen@io.kommune.no::8f533bdc-1f06-46c5-8376-6b62126245f7" providerId="AD" clId="Web-{389DA87B-A830-49E3-A1A9-C448FBA3DD6A}" dt="2023-10-17T09:17:13.024" v="1" actId="20577"/>
        <pc:sldMkLst>
          <pc:docMk/>
          <pc:sldMk cId="0" sldId="284"/>
        </pc:sldMkLst>
      </pc:sldChg>
    </pc:docChg>
  </pc:docChgLst>
  <pc:docChgLst>
    <pc:chgData name="anne-kristin.imenes_korus-sor.no#ext#@iokommune.onmicrosoft.com" userId="S::anne-kristin.imenes_korus-sor.no#ext#@iokommune.onmicrosoft.com::3b2eac1c-ddd3-41c2-8de2-2e6b2afe0769" providerId="AD" clId="Web-{F0541A5C-E600-4A99-B3D5-260A80C5D9D4}"/>
    <pc:docChg chg="delSld">
      <pc:chgData name="anne-kristin.imenes_korus-sor.no#ext#@iokommune.onmicrosoft.com" userId="S::anne-kristin.imenes_korus-sor.no#ext#@iokommune.onmicrosoft.com::3b2eac1c-ddd3-41c2-8de2-2e6b2afe0769" providerId="AD" clId="Web-{F0541A5C-E600-4A99-B3D5-260A80C5D9D4}" dt="2023-02-23T08:44:46.439" v="2"/>
      <pc:docMkLst>
        <pc:docMk/>
      </pc:docMkLst>
      <pc:sldChg chg="del">
        <pc:chgData name="anne-kristin.imenes_korus-sor.no#ext#@iokommune.onmicrosoft.com" userId="S::anne-kristin.imenes_korus-sor.no#ext#@iokommune.onmicrosoft.com::3b2eac1c-ddd3-41c2-8de2-2e6b2afe0769" providerId="AD" clId="Web-{F0541A5C-E600-4A99-B3D5-260A80C5D9D4}" dt="2023-02-23T08:44:32.267" v="1"/>
        <pc:sldMkLst>
          <pc:docMk/>
          <pc:sldMk cId="0" sldId="265"/>
        </pc:sldMkLst>
      </pc:sldChg>
      <pc:sldChg chg="del">
        <pc:chgData name="anne-kristin.imenes_korus-sor.no#ext#@iokommune.onmicrosoft.com" userId="S::anne-kristin.imenes_korus-sor.no#ext#@iokommune.onmicrosoft.com::3b2eac1c-ddd3-41c2-8de2-2e6b2afe0769" providerId="AD" clId="Web-{F0541A5C-E600-4A99-B3D5-260A80C5D9D4}" dt="2023-02-23T08:44:46.439" v="2"/>
        <pc:sldMkLst>
          <pc:docMk/>
          <pc:sldMk cId="0" sldId="270"/>
        </pc:sldMkLst>
      </pc:sldChg>
      <pc:sldChg chg="del">
        <pc:chgData name="anne-kristin.imenes_korus-sor.no#ext#@iokommune.onmicrosoft.com" userId="S::anne-kristin.imenes_korus-sor.no#ext#@iokommune.onmicrosoft.com::3b2eac1c-ddd3-41c2-8de2-2e6b2afe0769" providerId="AD" clId="Web-{F0541A5C-E600-4A99-B3D5-260A80C5D9D4}" dt="2023-02-23T08:44:29.751" v="0"/>
        <pc:sldMkLst>
          <pc:docMk/>
          <pc:sldMk cId="1056343853" sldId="275"/>
        </pc:sldMkLst>
      </pc:sldChg>
    </pc:docChg>
  </pc:docChgLst>
  <pc:docChgLst>
    <pc:chgData name="Cathrine Løes Sørby" userId="S::cathrine.sorby@io.kommune.no::453ffb51-d645-44fe-b265-43846f0ff910" providerId="AD" clId="Web-{E58DB5C9-A64B-47EF-B016-019829E84784}"/>
    <pc:docChg chg="addSld delSld">
      <pc:chgData name="Cathrine Løes Sørby" userId="S::cathrine.sorby@io.kommune.no::453ffb51-d645-44fe-b265-43846f0ff910" providerId="AD" clId="Web-{E58DB5C9-A64B-47EF-B016-019829E84784}" dt="2024-01-09T10:11:36.493" v="4"/>
      <pc:docMkLst>
        <pc:docMk/>
      </pc:docMkLst>
      <pc:sldChg chg="add del">
        <pc:chgData name="Cathrine Løes Sørby" userId="S::cathrine.sorby@io.kommune.no::453ffb51-d645-44fe-b265-43846f0ff910" providerId="AD" clId="Web-{E58DB5C9-A64B-47EF-B016-019829E84784}" dt="2024-01-09T10:11:17.305" v="2"/>
        <pc:sldMkLst>
          <pc:docMk/>
          <pc:sldMk cId="1825983813" sldId="312"/>
        </pc:sldMkLst>
      </pc:sldChg>
      <pc:sldChg chg="new">
        <pc:chgData name="Cathrine Løes Sørby" userId="S::cathrine.sorby@io.kommune.no::453ffb51-d645-44fe-b265-43846f0ff910" providerId="AD" clId="Web-{E58DB5C9-A64B-47EF-B016-019829E84784}" dt="2024-01-09T10:11:31.352" v="3"/>
        <pc:sldMkLst>
          <pc:docMk/>
          <pc:sldMk cId="4190831313" sldId="313"/>
        </pc:sldMkLst>
      </pc:sldChg>
      <pc:sldChg chg="add">
        <pc:chgData name="Cathrine Løes Sørby" userId="S::cathrine.sorby@io.kommune.no::453ffb51-d645-44fe-b265-43846f0ff910" providerId="AD" clId="Web-{E58DB5C9-A64B-47EF-B016-019829E84784}" dt="2024-01-09T10:11:36.493" v="4"/>
        <pc:sldMkLst>
          <pc:docMk/>
          <pc:sldMk cId="3191206860" sldId="314"/>
        </pc:sldMkLst>
      </pc:sldChg>
      <pc:sldMasterChg chg="addSldLayout delSldLayout">
        <pc:chgData name="Cathrine Løes Sørby" userId="S::cathrine.sorby@io.kommune.no::453ffb51-d645-44fe-b265-43846f0ff910" providerId="AD" clId="Web-{E58DB5C9-A64B-47EF-B016-019829E84784}" dt="2024-01-09T10:11:17.305" v="2"/>
        <pc:sldMasterMkLst>
          <pc:docMk/>
          <pc:sldMasterMk cId="0" sldId="2147483667"/>
        </pc:sldMasterMkLst>
        <pc:sldLayoutChg chg="add replId">
          <pc:chgData name="Cathrine Løes Sørby" userId="S::cathrine.sorby@io.kommune.no::453ffb51-d645-44fe-b265-43846f0ff910" providerId="AD" clId="Web-{E58DB5C9-A64B-47EF-B016-019829E84784}" dt="2024-01-09T10:11:17.305" v="2"/>
          <pc:sldLayoutMkLst>
            <pc:docMk/>
            <pc:sldMasterMk cId="0" sldId="2147483667"/>
            <pc:sldLayoutMk cId="1260599026" sldId="2147483752"/>
          </pc:sldLayoutMkLst>
        </pc:sldLayoutChg>
        <pc:sldLayoutChg chg="add del replId">
          <pc:chgData name="Cathrine Løes Sørby" userId="S::cathrine.sorby@io.kommune.no::453ffb51-d645-44fe-b265-43846f0ff910" providerId="AD" clId="Web-{E58DB5C9-A64B-47EF-B016-019829E84784}" dt="2024-01-09T10:11:03.460" v="1"/>
          <pc:sldLayoutMkLst>
            <pc:docMk/>
            <pc:sldMasterMk cId="0" sldId="2147483667"/>
            <pc:sldLayoutMk cId="2132268386" sldId="2147483752"/>
          </pc:sldLayoutMkLst>
        </pc:sldLayoutChg>
      </pc:sldMasterChg>
    </pc:docChg>
  </pc:docChgLst>
  <pc:docChgLst>
    <pc:chgData name="Frida Torgersen" userId="S::frida.torgersen@io.kommune.no::ea265081-7c03-4e48-ae3c-fad608c99291" providerId="AD" clId="Web-{31878AFB-E8EC-1509-C54C-A79A5037F219}"/>
    <pc:docChg chg="delSld modSld">
      <pc:chgData name="Frida Torgersen" userId="S::frida.torgersen@io.kommune.no::ea265081-7c03-4e48-ae3c-fad608c99291" providerId="AD" clId="Web-{31878AFB-E8EC-1509-C54C-A79A5037F219}" dt="2024-12-18T13:15:34.683" v="30"/>
      <pc:docMkLst>
        <pc:docMk/>
      </pc:docMkLst>
      <pc:sldChg chg="del">
        <pc:chgData name="Frida Torgersen" userId="S::frida.torgersen@io.kommune.no::ea265081-7c03-4e48-ae3c-fad608c99291" providerId="AD" clId="Web-{31878AFB-E8EC-1509-C54C-A79A5037F219}" dt="2024-12-18T13:13:14.587" v="0"/>
        <pc:sldMkLst>
          <pc:docMk/>
          <pc:sldMk cId="0" sldId="262"/>
        </pc:sldMkLst>
      </pc:sldChg>
      <pc:sldChg chg="modSp modNotes">
        <pc:chgData name="Frida Torgersen" userId="S::frida.torgersen@io.kommune.no::ea265081-7c03-4e48-ae3c-fad608c99291" providerId="AD" clId="Web-{31878AFB-E8EC-1509-C54C-A79A5037F219}" dt="2024-12-18T13:14:20.776" v="17" actId="1076"/>
        <pc:sldMkLst>
          <pc:docMk/>
          <pc:sldMk cId="0" sldId="263"/>
        </pc:sldMkLst>
        <pc:spChg chg="mod">
          <ac:chgData name="Frida Torgersen" userId="S::frida.torgersen@io.kommune.no::ea265081-7c03-4e48-ae3c-fad608c99291" providerId="AD" clId="Web-{31878AFB-E8EC-1509-C54C-A79A5037F219}" dt="2024-12-18T13:14:20.776" v="17" actId="1076"/>
          <ac:spMkLst>
            <pc:docMk/>
            <pc:sldMk cId="0" sldId="263"/>
            <ac:spMk id="16385" creationId="{469BD19F-0D3B-BD96-CB1F-5D21E8E48E74}"/>
          </ac:spMkLst>
        </pc:spChg>
      </pc:sldChg>
      <pc:sldChg chg="modNotes">
        <pc:chgData name="Frida Torgersen" userId="S::frida.torgersen@io.kommune.no::ea265081-7c03-4e48-ae3c-fad608c99291" providerId="AD" clId="Web-{31878AFB-E8EC-1509-C54C-A79A5037F219}" dt="2024-12-18T13:14:30.651" v="20"/>
        <pc:sldMkLst>
          <pc:docMk/>
          <pc:sldMk cId="0" sldId="264"/>
        </pc:sldMkLst>
      </pc:sldChg>
      <pc:sldChg chg="del">
        <pc:chgData name="Frida Torgersen" userId="S::frida.torgersen@io.kommune.no::ea265081-7c03-4e48-ae3c-fad608c99291" providerId="AD" clId="Web-{31878AFB-E8EC-1509-C54C-A79A5037F219}" dt="2024-12-18T13:14:51.667" v="27"/>
        <pc:sldMkLst>
          <pc:docMk/>
          <pc:sldMk cId="0" sldId="268"/>
        </pc:sldMkLst>
      </pc:sldChg>
      <pc:sldChg chg="modNotes">
        <pc:chgData name="Frida Torgersen" userId="S::frida.torgersen@io.kommune.no::ea265081-7c03-4e48-ae3c-fad608c99291" providerId="AD" clId="Web-{31878AFB-E8EC-1509-C54C-A79A5037F219}" dt="2024-12-18T13:14:34.870" v="22"/>
        <pc:sldMkLst>
          <pc:docMk/>
          <pc:sldMk cId="2653917531" sldId="272"/>
        </pc:sldMkLst>
      </pc:sldChg>
      <pc:sldChg chg="modNotes">
        <pc:chgData name="Frida Torgersen" userId="S::frida.torgersen@io.kommune.no::ea265081-7c03-4e48-ae3c-fad608c99291" providerId="AD" clId="Web-{31878AFB-E8EC-1509-C54C-A79A5037F219}" dt="2024-12-18T13:14:37.417" v="24"/>
        <pc:sldMkLst>
          <pc:docMk/>
          <pc:sldMk cId="2135347799" sldId="276"/>
        </pc:sldMkLst>
      </pc:sldChg>
      <pc:sldChg chg="modNotes">
        <pc:chgData name="Frida Torgersen" userId="S::frida.torgersen@io.kommune.no::ea265081-7c03-4e48-ae3c-fad608c99291" providerId="AD" clId="Web-{31878AFB-E8EC-1509-C54C-A79A5037F219}" dt="2024-12-18T13:15:34.683" v="30"/>
        <pc:sldMkLst>
          <pc:docMk/>
          <pc:sldMk cId="0" sldId="284"/>
        </pc:sldMkLst>
      </pc:sldChg>
      <pc:sldChg chg="modNotes">
        <pc:chgData name="Frida Torgersen" userId="S::frida.torgersen@io.kommune.no::ea265081-7c03-4e48-ae3c-fad608c99291" providerId="AD" clId="Web-{31878AFB-E8EC-1509-C54C-A79A5037F219}" dt="2024-12-18T13:14:45.964" v="26"/>
        <pc:sldMkLst>
          <pc:docMk/>
          <pc:sldMk cId="2538055654" sldId="313"/>
        </pc:sldMkLst>
      </pc:sldChg>
    </pc:docChg>
  </pc:docChgLst>
  <pc:docChgLst>
    <pc:chgData name="Cathrine Løes Sørby" userId="S::cathrine.sorby@io.kommune.no::453ffb51-d645-44fe-b265-43846f0ff910" providerId="AD" clId="Web-{506D9969-05B1-4255-A4A8-8A542272C013}"/>
    <pc:docChg chg="addSld delSld">
      <pc:chgData name="Cathrine Løes Sørby" userId="S::cathrine.sorby@io.kommune.no::453ffb51-d645-44fe-b265-43846f0ff910" providerId="AD" clId="Web-{506D9969-05B1-4255-A4A8-8A542272C013}" dt="2024-01-09T10:16:58.039" v="9"/>
      <pc:docMkLst>
        <pc:docMk/>
      </pc:docMkLst>
      <pc:sldChg chg="new del">
        <pc:chgData name="Cathrine Løes Sørby" userId="S::cathrine.sorby@io.kommune.no::453ffb51-d645-44fe-b265-43846f0ff910" providerId="AD" clId="Web-{506D9969-05B1-4255-A4A8-8A542272C013}" dt="2024-01-09T10:16:58.039" v="9"/>
        <pc:sldMkLst>
          <pc:docMk/>
          <pc:sldMk cId="2035307924" sldId="282"/>
        </pc:sldMkLst>
      </pc:sldChg>
      <pc:sldChg chg="new del">
        <pc:chgData name="Cathrine Løes Sørby" userId="S::cathrine.sorby@io.kommune.no::453ffb51-d645-44fe-b265-43846f0ff910" providerId="AD" clId="Web-{506D9969-05B1-4255-A4A8-8A542272C013}" dt="2024-01-09T10:15:58.303" v="4"/>
        <pc:sldMkLst>
          <pc:docMk/>
          <pc:sldMk cId="3104431402" sldId="282"/>
        </pc:sldMkLst>
      </pc:sldChg>
      <pc:sldChg chg="new del">
        <pc:chgData name="Cathrine Løes Sørby" userId="S::cathrine.sorby@io.kommune.no::453ffb51-d645-44fe-b265-43846f0ff910" providerId="AD" clId="Web-{506D9969-05B1-4255-A4A8-8A542272C013}" dt="2024-01-09T10:15:41.631" v="1"/>
        <pc:sldMkLst>
          <pc:docMk/>
          <pc:sldMk cId="3499006846" sldId="282"/>
        </pc:sldMkLst>
      </pc:sldChg>
      <pc:sldChg chg="add del">
        <pc:chgData name="Cathrine Løes Sørby" userId="S::cathrine.sorby@io.kommune.no::453ffb51-d645-44fe-b265-43846f0ff910" providerId="AD" clId="Web-{506D9969-05B1-4255-A4A8-8A542272C013}" dt="2024-01-09T10:16:07.444" v="7"/>
        <pc:sldMkLst>
          <pc:docMk/>
          <pc:sldMk cId="667746094" sldId="319"/>
        </pc:sldMkLst>
      </pc:sldChg>
    </pc:docChg>
  </pc:docChgLst>
  <pc:docChgLst>
    <pc:chgData name="May Linn Sørensen Måleng" userId="S::may.linn.sorensen.maleng@io.kommune.no::65d2e81a-27fb-4b03-88e2-32ae0cd9c733" providerId="AD" clId="Web-{DC534352-4460-6665-F72D-16B0C6C347DC}"/>
    <pc:docChg chg="modSld">
      <pc:chgData name="May Linn Sørensen Måleng" userId="S::may.linn.sorensen.maleng@io.kommune.no::65d2e81a-27fb-4b03-88e2-32ae0cd9c733" providerId="AD" clId="Web-{DC534352-4460-6665-F72D-16B0C6C347DC}" dt="2023-10-16T13:21:21.236" v="27"/>
      <pc:docMkLst>
        <pc:docMk/>
      </pc:docMkLst>
      <pc:sldChg chg="modSp modNotes">
        <pc:chgData name="May Linn Sørensen Måleng" userId="S::may.linn.sorensen.maleng@io.kommune.no::65d2e81a-27fb-4b03-88e2-32ae0cd9c733" providerId="AD" clId="Web-{DC534352-4460-6665-F72D-16B0C6C347DC}" dt="2023-10-16T13:21:21.236" v="27"/>
        <pc:sldMkLst>
          <pc:docMk/>
          <pc:sldMk cId="0" sldId="278"/>
        </pc:sldMkLst>
      </pc:sldChg>
      <pc:sldChg chg="modSp">
        <pc:chgData name="May Linn Sørensen Måleng" userId="S::may.linn.sorensen.maleng@io.kommune.no::65d2e81a-27fb-4b03-88e2-32ae0cd9c733" providerId="AD" clId="Web-{DC534352-4460-6665-F72D-16B0C6C347DC}" dt="2023-10-16T13:19:35.796" v="1" actId="20577"/>
        <pc:sldMkLst>
          <pc:docMk/>
          <pc:sldMk cId="4007908094" sldId="281"/>
        </pc:sldMkLst>
      </pc:sldChg>
    </pc:docChg>
  </pc:docChgLst>
  <pc:docChgLst>
    <pc:chgData name="May Linn Sørensen Måleng" userId="S::may.linn.sorensen.maleng@io.kommune.no::65d2e81a-27fb-4b03-88e2-32ae0cd9c733" providerId="AD" clId="Web-{2F15936D-31EB-BB1D-548F-650598D251EB}"/>
    <pc:docChg chg="modSld">
      <pc:chgData name="May Linn Sørensen Måleng" userId="S::may.linn.sorensen.maleng@io.kommune.no::65d2e81a-27fb-4b03-88e2-32ae0cd9c733" providerId="AD" clId="Web-{2F15936D-31EB-BB1D-548F-650598D251EB}" dt="2023-10-16T13:24:41.731" v="14"/>
      <pc:docMkLst>
        <pc:docMk/>
      </pc:docMkLst>
      <pc:sldChg chg="modNotes">
        <pc:chgData name="May Linn Sørensen Måleng" userId="S::may.linn.sorensen.maleng@io.kommune.no::65d2e81a-27fb-4b03-88e2-32ae0cd9c733" providerId="AD" clId="Web-{2F15936D-31EB-BB1D-548F-650598D251EB}" dt="2023-10-16T13:24:41.731" v="14"/>
        <pc:sldMkLst>
          <pc:docMk/>
          <pc:sldMk cId="4007908094" sldId="281"/>
        </pc:sldMkLst>
      </pc:sldChg>
    </pc:docChg>
  </pc:docChgLst>
  <pc:docChgLst>
    <pc:chgData name="Renate Dybdal Hansen" userId="8f533bdc-1f06-46c5-8376-6b62126245f7" providerId="ADAL" clId="{87AE25E4-7A75-433A-84B4-75A595692F9B}"/>
    <pc:docChg chg="custSel addSld delSld modSld sldOrd">
      <pc:chgData name="Renate Dybdal Hansen" userId="8f533bdc-1f06-46c5-8376-6b62126245f7" providerId="ADAL" clId="{87AE25E4-7A75-433A-84B4-75A595692F9B}" dt="2025-02-26T13:58:56.201" v="914"/>
      <pc:docMkLst>
        <pc:docMk/>
      </pc:docMkLst>
      <pc:sldChg chg="modNotesTx">
        <pc:chgData name="Renate Dybdal Hansen" userId="8f533bdc-1f06-46c5-8376-6b62126245f7" providerId="ADAL" clId="{87AE25E4-7A75-433A-84B4-75A595692F9B}" dt="2024-01-28T12:46:00.137" v="0" actId="20577"/>
        <pc:sldMkLst>
          <pc:docMk/>
          <pc:sldMk cId="0" sldId="262"/>
        </pc:sldMkLst>
      </pc:sldChg>
      <pc:sldChg chg="modNotesTx">
        <pc:chgData name="Renate Dybdal Hansen" userId="8f533bdc-1f06-46c5-8376-6b62126245f7" providerId="ADAL" clId="{87AE25E4-7A75-433A-84B4-75A595692F9B}" dt="2025-02-26T13:56:56.091" v="835" actId="113"/>
        <pc:sldMkLst>
          <pc:docMk/>
          <pc:sldMk cId="0" sldId="263"/>
        </pc:sldMkLst>
      </pc:sldChg>
      <pc:sldChg chg="modNotesTx">
        <pc:chgData name="Renate Dybdal Hansen" userId="8f533bdc-1f06-46c5-8376-6b62126245f7" providerId="ADAL" clId="{87AE25E4-7A75-433A-84B4-75A595692F9B}" dt="2024-01-28T12:58:38.344" v="2"/>
        <pc:sldMkLst>
          <pc:docMk/>
          <pc:sldMk cId="0" sldId="264"/>
        </pc:sldMkLst>
      </pc:sldChg>
      <pc:sldChg chg="modSp mod modNotesTx">
        <pc:chgData name="Renate Dybdal Hansen" userId="8f533bdc-1f06-46c5-8376-6b62126245f7" providerId="ADAL" clId="{87AE25E4-7A75-433A-84B4-75A595692F9B}" dt="2025-02-26T13:57:31.983" v="879" actId="20577"/>
        <pc:sldMkLst>
          <pc:docMk/>
          <pc:sldMk cId="2135347799" sldId="276"/>
        </pc:sldMkLst>
        <pc:spChg chg="mod">
          <ac:chgData name="Renate Dybdal Hansen" userId="8f533bdc-1f06-46c5-8376-6b62126245f7" providerId="ADAL" clId="{87AE25E4-7A75-433A-84B4-75A595692F9B}" dt="2025-02-12T09:41:58.100" v="828" actId="20577"/>
          <ac:spMkLst>
            <pc:docMk/>
            <pc:sldMk cId="2135347799" sldId="276"/>
            <ac:spMk id="3" creationId="{8DB118AB-7B5B-D609-F3E9-C6B6C7A2F55B}"/>
          </ac:spMkLst>
        </pc:spChg>
        <pc:picChg chg="mod">
          <ac:chgData name="Renate Dybdal Hansen" userId="8f533bdc-1f06-46c5-8376-6b62126245f7" providerId="ADAL" clId="{87AE25E4-7A75-433A-84B4-75A595692F9B}" dt="2025-02-12T09:42:34.311" v="831" actId="1076"/>
          <ac:picMkLst>
            <pc:docMk/>
            <pc:sldMk cId="2135347799" sldId="276"/>
            <ac:picMk id="4" creationId="{174D28B1-4232-DB22-C9FA-BEFD0BE4AFD7}"/>
          </ac:picMkLst>
        </pc:picChg>
        <pc:picChg chg="mod">
          <ac:chgData name="Renate Dybdal Hansen" userId="8f533bdc-1f06-46c5-8376-6b62126245f7" providerId="ADAL" clId="{87AE25E4-7A75-433A-84B4-75A595692F9B}" dt="2025-02-12T09:42:35.992" v="832" actId="1076"/>
          <ac:picMkLst>
            <pc:docMk/>
            <pc:sldMk cId="2135347799" sldId="276"/>
            <ac:picMk id="6146" creationId="{F949114C-5380-DEFE-E8F3-22B778C08265}"/>
          </ac:picMkLst>
        </pc:picChg>
      </pc:sldChg>
      <pc:sldChg chg="add del ord">
        <pc:chgData name="Renate Dybdal Hansen" userId="8f533bdc-1f06-46c5-8376-6b62126245f7" providerId="ADAL" clId="{87AE25E4-7A75-433A-84B4-75A595692F9B}" dt="2024-02-14T10:02:02.446" v="10" actId="47"/>
        <pc:sldMkLst>
          <pc:docMk/>
          <pc:sldMk cId="4007908094" sldId="281"/>
        </pc:sldMkLst>
      </pc:sldChg>
      <pc:sldChg chg="delSp">
        <pc:chgData name="Renate Dybdal Hansen" userId="8f533bdc-1f06-46c5-8376-6b62126245f7" providerId="ADAL" clId="{87AE25E4-7A75-433A-84B4-75A595692F9B}" dt="2025-02-12T09:30:20.791" v="795" actId="478"/>
        <pc:sldMkLst>
          <pc:docMk/>
          <pc:sldMk cId="3319504359" sldId="312"/>
        </pc:sldMkLst>
      </pc:sldChg>
      <pc:sldChg chg="addSp delSp modSp new mod ord modNotesTx">
        <pc:chgData name="Renate Dybdal Hansen" userId="8f533bdc-1f06-46c5-8376-6b62126245f7" providerId="ADAL" clId="{87AE25E4-7A75-433A-84B4-75A595692F9B}" dt="2025-02-26T13:58:56.201" v="914"/>
        <pc:sldMkLst>
          <pc:docMk/>
          <pc:sldMk cId="2538055654" sldId="313"/>
        </pc:sldMkLst>
      </pc:sldChg>
      <pc:sldChg chg="add">
        <pc:chgData name="Renate Dybdal Hansen" userId="8f533bdc-1f06-46c5-8376-6b62126245f7" providerId="ADAL" clId="{87AE25E4-7A75-433A-84B4-75A595692F9B}" dt="2025-02-12T09:44:05.053" v="834"/>
        <pc:sldMkLst>
          <pc:docMk/>
          <pc:sldMk cId="2386194293" sldId="314"/>
        </pc:sldMkLst>
      </pc:sldChg>
    </pc:docChg>
  </pc:docChgLst>
  <pc:docChgLst>
    <pc:chgData name="Frida Torgersen" userId="S::frida.torgersen@io.kommune.no::ea265081-7c03-4e48-ae3c-fad608c99291" providerId="AD" clId="Web-{1DAF3DE3-BE9C-3506-7BCA-CED7340A05FF}"/>
    <pc:docChg chg="modSld">
      <pc:chgData name="Frida Torgersen" userId="S::frida.torgersen@io.kommune.no::ea265081-7c03-4e48-ae3c-fad608c99291" providerId="AD" clId="Web-{1DAF3DE3-BE9C-3506-7BCA-CED7340A05FF}" dt="2024-04-10T07:04:56.725" v="3" actId="20577"/>
      <pc:docMkLst>
        <pc:docMk/>
      </pc:docMkLst>
      <pc:sldChg chg="modSp modNotes">
        <pc:chgData name="Frida Torgersen" userId="S::frida.torgersen@io.kommune.no::ea265081-7c03-4e48-ae3c-fad608c99291" providerId="AD" clId="Web-{1DAF3DE3-BE9C-3506-7BCA-CED7340A05FF}" dt="2024-04-10T07:04:56.725" v="3" actId="20577"/>
        <pc:sldMkLst>
          <pc:docMk/>
          <pc:sldMk cId="3319504359" sldId="312"/>
        </pc:sldMkLst>
      </pc:sldChg>
    </pc:docChg>
  </pc:docChgLst>
  <pc:docChgLst>
    <pc:chgData name="Cathrine Løes Sørby" userId="S::cathrine.sorby@io.kommune.no::453ffb51-d645-44fe-b265-43846f0ff910" providerId="AD" clId="Web-{53772A2A-FA83-4A85-8BFE-86E486343140}"/>
    <pc:docChg chg="modSld">
      <pc:chgData name="Cathrine Løes Sørby" userId="S::cathrine.sorby@io.kommune.no::453ffb51-d645-44fe-b265-43846f0ff910" providerId="AD" clId="Web-{53772A2A-FA83-4A85-8BFE-86E486343140}" dt="2024-01-08T11:32:41.802" v="0" actId="20577"/>
      <pc:docMkLst>
        <pc:docMk/>
      </pc:docMkLst>
      <pc:sldChg chg="modSp">
        <pc:chgData name="Cathrine Løes Sørby" userId="S::cathrine.sorby@io.kommune.no::453ffb51-d645-44fe-b265-43846f0ff910" providerId="AD" clId="Web-{53772A2A-FA83-4A85-8BFE-86E486343140}" dt="2024-01-08T11:32:41.802" v="0" actId="20577"/>
        <pc:sldMkLst>
          <pc:docMk/>
          <pc:sldMk cId="0" sldId="261"/>
        </pc:sldMkLst>
      </pc:sldChg>
    </pc:docChg>
  </pc:docChgLst>
  <pc:docChgLst>
    <pc:chgData name="Frida Torgersen" userId="S::frida.torgersen@io.kommune.no::ea265081-7c03-4e48-ae3c-fad608c99291" providerId="AD" clId="Web-{CBF3927A-8284-8673-B30F-C28DD53AA989}"/>
    <pc:docChg chg="modSld">
      <pc:chgData name="Frida Torgersen" userId="S::frida.torgersen@io.kommune.no::ea265081-7c03-4e48-ae3c-fad608c99291" providerId="AD" clId="Web-{CBF3927A-8284-8673-B30F-C28DD53AA989}" dt="2024-11-20T12:53:09.670" v="2"/>
      <pc:docMkLst>
        <pc:docMk/>
      </pc:docMkLst>
      <pc:sldChg chg="modNotes">
        <pc:chgData name="Frida Torgersen" userId="S::frida.torgersen@io.kommune.no::ea265081-7c03-4e48-ae3c-fad608c99291" providerId="AD" clId="Web-{CBF3927A-8284-8673-B30F-C28DD53AA989}" dt="2024-11-20T12:53:09.670" v="2"/>
        <pc:sldMkLst>
          <pc:docMk/>
          <pc:sldMk cId="3319504359" sldId="312"/>
        </pc:sldMkLst>
      </pc:sldChg>
    </pc:docChg>
  </pc:docChgLst>
  <pc:docChgLst>
    <pc:chgData name="Cathrine Løes Sørby" userId="S::cathrine.sorby@io.kommune.no::453ffb51-d645-44fe-b265-43846f0ff910" providerId="AD" clId="Web-{A7A9CD90-D9E6-494B-86F9-EDE3FC086196}"/>
    <pc:docChg chg="modSld">
      <pc:chgData name="Cathrine Løes Sørby" userId="S::cathrine.sorby@io.kommune.no::453ffb51-d645-44fe-b265-43846f0ff910" providerId="AD" clId="Web-{A7A9CD90-D9E6-494B-86F9-EDE3FC086196}" dt="2024-01-12T08:20:49.167" v="8" actId="20577"/>
      <pc:docMkLst>
        <pc:docMk/>
      </pc:docMkLst>
      <pc:sldChg chg="modSp modNotes">
        <pc:chgData name="Cathrine Løes Sørby" userId="S::cathrine.sorby@io.kommune.no::453ffb51-d645-44fe-b265-43846f0ff910" providerId="AD" clId="Web-{A7A9CD90-D9E6-494B-86F9-EDE3FC086196}" dt="2024-01-12T08:20:42.510" v="5" actId="20577"/>
        <pc:sldMkLst>
          <pc:docMk/>
          <pc:sldMk cId="0" sldId="268"/>
        </pc:sldMkLst>
      </pc:sldChg>
      <pc:sldChg chg="modSp">
        <pc:chgData name="Cathrine Løes Sørby" userId="S::cathrine.sorby@io.kommune.no::453ffb51-d645-44fe-b265-43846f0ff910" providerId="AD" clId="Web-{A7A9CD90-D9E6-494B-86F9-EDE3FC086196}" dt="2024-01-12T08:20:49.167" v="8" actId="20577"/>
        <pc:sldMkLst>
          <pc:docMk/>
          <pc:sldMk cId="0" sldId="277"/>
        </pc:sldMkLst>
      </pc:sldChg>
    </pc:docChg>
  </pc:docChgLst>
  <pc:docChgLst>
    <pc:chgData name="Julie Ruud Ulset" userId="867d97ee-183d-48e9-b2ff-dfc3b165e1a7" providerId="ADAL" clId="{70777A03-9D27-4903-B9AD-727612C60D3B}"/>
    <pc:docChg chg="custSel delSld modSld sldOrd">
      <pc:chgData name="Julie Ruud Ulset" userId="867d97ee-183d-48e9-b2ff-dfc3b165e1a7" providerId="ADAL" clId="{70777A03-9D27-4903-B9AD-727612C60D3B}" dt="2023-03-20T10:05:20.231" v="477" actId="47"/>
      <pc:docMkLst>
        <pc:docMk/>
      </pc:docMkLst>
      <pc:sldChg chg="ord modNotesTx">
        <pc:chgData name="Julie Ruud Ulset" userId="867d97ee-183d-48e9-b2ff-dfc3b165e1a7" providerId="ADAL" clId="{70777A03-9D27-4903-B9AD-727612C60D3B}" dt="2023-03-20T09:26:30.947" v="476" actId="20577"/>
        <pc:sldMkLst>
          <pc:docMk/>
          <pc:sldMk cId="0" sldId="262"/>
        </pc:sldMkLst>
      </pc:sldChg>
      <pc:sldChg chg="modSp mod modNotesTx">
        <pc:chgData name="Julie Ruud Ulset" userId="867d97ee-183d-48e9-b2ff-dfc3b165e1a7" providerId="ADAL" clId="{70777A03-9D27-4903-B9AD-727612C60D3B}" dt="2023-03-20T08:55:29.462" v="75" actId="207"/>
        <pc:sldMkLst>
          <pc:docMk/>
          <pc:sldMk cId="0" sldId="263"/>
        </pc:sldMkLst>
      </pc:sldChg>
      <pc:sldChg chg="modNotesTx">
        <pc:chgData name="Julie Ruud Ulset" userId="867d97ee-183d-48e9-b2ff-dfc3b165e1a7" providerId="ADAL" clId="{70777A03-9D27-4903-B9AD-727612C60D3B}" dt="2023-03-20T09:09:04.553" v="262" actId="20577"/>
        <pc:sldMkLst>
          <pc:docMk/>
          <pc:sldMk cId="0" sldId="264"/>
        </pc:sldMkLst>
      </pc:sldChg>
      <pc:sldChg chg="modSp mod">
        <pc:chgData name="Julie Ruud Ulset" userId="867d97ee-183d-48e9-b2ff-dfc3b165e1a7" providerId="ADAL" clId="{70777A03-9D27-4903-B9AD-727612C60D3B}" dt="2023-03-20T08:54:43.876" v="70" actId="113"/>
        <pc:sldMkLst>
          <pc:docMk/>
          <pc:sldMk cId="0" sldId="266"/>
        </pc:sldMkLst>
      </pc:sldChg>
      <pc:sldChg chg="modNotesTx">
        <pc:chgData name="Julie Ruud Ulset" userId="867d97ee-183d-48e9-b2ff-dfc3b165e1a7" providerId="ADAL" clId="{70777A03-9D27-4903-B9AD-727612C60D3B}" dt="2023-03-20T09:15:53.719" v="459" actId="20577"/>
        <pc:sldMkLst>
          <pc:docMk/>
          <pc:sldMk cId="0" sldId="268"/>
        </pc:sldMkLst>
      </pc:sldChg>
      <pc:sldChg chg="modNotesTx">
        <pc:chgData name="Julie Ruud Ulset" userId="867d97ee-183d-48e9-b2ff-dfc3b165e1a7" providerId="ADAL" clId="{70777A03-9D27-4903-B9AD-727612C60D3B}" dt="2023-03-20T09:03:20.503" v="166" actId="20577"/>
        <pc:sldMkLst>
          <pc:docMk/>
          <pc:sldMk cId="2653917531" sldId="272"/>
        </pc:sldMkLst>
      </pc:sldChg>
      <pc:sldChg chg="del">
        <pc:chgData name="Julie Ruud Ulset" userId="867d97ee-183d-48e9-b2ff-dfc3b165e1a7" providerId="ADAL" clId="{70777A03-9D27-4903-B9AD-727612C60D3B}" dt="2023-03-20T09:05:23.049" v="167" actId="2696"/>
        <pc:sldMkLst>
          <pc:docMk/>
          <pc:sldMk cId="3203809543" sldId="273"/>
        </pc:sldMkLst>
      </pc:sldChg>
      <pc:sldChg chg="del">
        <pc:chgData name="Julie Ruud Ulset" userId="867d97ee-183d-48e9-b2ff-dfc3b165e1a7" providerId="ADAL" clId="{70777A03-9D27-4903-B9AD-727612C60D3B}" dt="2023-03-20T09:05:30.968" v="168" actId="2696"/>
        <pc:sldMkLst>
          <pc:docMk/>
          <pc:sldMk cId="705858929" sldId="274"/>
        </pc:sldMkLst>
      </pc:sldChg>
      <pc:sldChg chg="modSp mod modNotesTx">
        <pc:chgData name="Julie Ruud Ulset" userId="867d97ee-183d-48e9-b2ff-dfc3b165e1a7" providerId="ADAL" clId="{70777A03-9D27-4903-B9AD-727612C60D3B}" dt="2023-03-20T09:12:54.360" v="320" actId="20577"/>
        <pc:sldMkLst>
          <pc:docMk/>
          <pc:sldMk cId="2135347799" sldId="276"/>
        </pc:sldMkLst>
      </pc:sldChg>
      <pc:sldChg chg="ord">
        <pc:chgData name="Julie Ruud Ulset" userId="867d97ee-183d-48e9-b2ff-dfc3b165e1a7" providerId="ADAL" clId="{70777A03-9D27-4903-B9AD-727612C60D3B}" dt="2023-03-20T08:40:22.493" v="1"/>
        <pc:sldMkLst>
          <pc:docMk/>
          <pc:sldMk cId="4007908094" sldId="281"/>
        </pc:sldMkLst>
      </pc:sldChg>
      <pc:sldChg chg="modSp del mod">
        <pc:chgData name="Julie Ruud Ulset" userId="867d97ee-183d-48e9-b2ff-dfc3b165e1a7" providerId="ADAL" clId="{70777A03-9D27-4903-B9AD-727612C60D3B}" dt="2023-03-20T10:05:20.231" v="477" actId="47"/>
        <pc:sldMkLst>
          <pc:docMk/>
          <pc:sldMk cId="0" sldId="283"/>
        </pc:sldMkLst>
      </pc:sldChg>
    </pc:docChg>
  </pc:docChgLst>
  <pc:docChgLst>
    <pc:chgData name="Cathrine Løes Sørby" userId="S::cathrine.sorby@io.kommune.no::453ffb51-d645-44fe-b265-43846f0ff910" providerId="AD" clId="Web-{0BA6EC25-D1AF-401F-8E44-0BB8CAEDF166}"/>
    <pc:docChg chg="modSld">
      <pc:chgData name="Cathrine Løes Sørby" userId="S::cathrine.sorby@io.kommune.no::453ffb51-d645-44fe-b265-43846f0ff910" providerId="AD" clId="Web-{0BA6EC25-D1AF-401F-8E44-0BB8CAEDF166}" dt="2024-02-07T11:39:04.596" v="211"/>
      <pc:docMkLst>
        <pc:docMk/>
      </pc:docMkLst>
      <pc:sldChg chg="modSp modNotes">
        <pc:chgData name="Cathrine Løes Sørby" userId="S::cathrine.sorby@io.kommune.no::453ffb51-d645-44fe-b265-43846f0ff910" providerId="AD" clId="Web-{0BA6EC25-D1AF-401F-8E44-0BB8CAEDF166}" dt="2024-02-07T11:30:00.897" v="58"/>
        <pc:sldMkLst>
          <pc:docMk/>
          <pc:sldMk cId="0" sldId="262"/>
        </pc:sldMkLst>
      </pc:sldChg>
      <pc:sldChg chg="modNotes">
        <pc:chgData name="Cathrine Løes Sørby" userId="S::cathrine.sorby@io.kommune.no::453ffb51-d645-44fe-b265-43846f0ff910" providerId="AD" clId="Web-{0BA6EC25-D1AF-401F-8E44-0BB8CAEDF166}" dt="2024-02-07T11:35:21.935" v="116"/>
        <pc:sldMkLst>
          <pc:docMk/>
          <pc:sldMk cId="2653917531" sldId="272"/>
        </pc:sldMkLst>
      </pc:sldChg>
      <pc:sldChg chg="modSp modNotes">
        <pc:chgData name="Cathrine Løes Sørby" userId="S::cathrine.sorby@io.kommune.no::453ffb51-d645-44fe-b265-43846f0ff910" providerId="AD" clId="Web-{0BA6EC25-D1AF-401F-8E44-0BB8CAEDF166}" dt="2024-02-07T11:39:04.596" v="211"/>
        <pc:sldMkLst>
          <pc:docMk/>
          <pc:sldMk cId="2135347799" sldId="276"/>
        </pc:sldMkLst>
      </pc:sldChg>
    </pc:docChg>
  </pc:docChgLst>
  <pc:docChgLst>
    <pc:chgData name="Cathrine Løes Sørby" userId="S::cathrine.sorby@io.kommune.no::453ffb51-d645-44fe-b265-43846f0ff910" providerId="AD" clId="Web-{76FF442F-72AB-4801-B5CE-62FFFF98336E}"/>
    <pc:docChg chg="addSld delSld">
      <pc:chgData name="Cathrine Løes Sørby" userId="S::cathrine.sorby@io.kommune.no::453ffb51-d645-44fe-b265-43846f0ff910" providerId="AD" clId="Web-{76FF442F-72AB-4801-B5CE-62FFFF98336E}" dt="2024-01-09T10:19:53.624" v="1"/>
      <pc:docMkLst>
        <pc:docMk/>
      </pc:docMkLst>
      <pc:sldChg chg="add del">
        <pc:chgData name="Cathrine Løes Sørby" userId="S::cathrine.sorby@io.kommune.no::453ffb51-d645-44fe-b265-43846f0ff910" providerId="AD" clId="Web-{76FF442F-72AB-4801-B5CE-62FFFF98336E}" dt="2024-01-09T10:19:53.624" v="1"/>
        <pc:sldMkLst>
          <pc:docMk/>
          <pc:sldMk cId="2428547820" sldId="311"/>
        </pc:sldMkLst>
      </pc:sldChg>
    </pc:docChg>
  </pc:docChgLst>
  <pc:docChgLst>
    <pc:chgData name="Cathrine Løes Sørby" userId="453ffb51-d645-44fe-b265-43846f0ff910" providerId="ADAL" clId="{00F6FBB0-C054-42D3-9861-E89C6F83BF09}"/>
    <pc:docChg chg="undo custSel addSld delSld modSld sldOrd">
      <pc:chgData name="Cathrine Løes Sørby" userId="453ffb51-d645-44fe-b265-43846f0ff910" providerId="ADAL" clId="{00F6FBB0-C054-42D3-9861-E89C6F83BF09}" dt="2023-03-27T07:23:10.265" v="2990" actId="20577"/>
      <pc:docMkLst>
        <pc:docMk/>
      </pc:docMkLst>
      <pc:sldChg chg="modSp mod">
        <pc:chgData name="Cathrine Løes Sørby" userId="453ffb51-d645-44fe-b265-43846f0ff910" providerId="ADAL" clId="{00F6FBB0-C054-42D3-9861-E89C6F83BF09}" dt="2023-02-21T09:14:30.932" v="2281" actId="207"/>
        <pc:sldMkLst>
          <pc:docMk/>
          <pc:sldMk cId="0" sldId="261"/>
        </pc:sldMkLst>
      </pc:sldChg>
      <pc:sldChg chg="addSp delSp modSp mod modNotesTx">
        <pc:chgData name="Cathrine Løes Sørby" userId="453ffb51-d645-44fe-b265-43846f0ff910" providerId="ADAL" clId="{00F6FBB0-C054-42D3-9861-E89C6F83BF09}" dt="2023-03-01T11:22:06.378" v="2497" actId="20577"/>
        <pc:sldMkLst>
          <pc:docMk/>
          <pc:sldMk cId="0" sldId="262"/>
        </pc:sldMkLst>
      </pc:sldChg>
      <pc:sldChg chg="modSp mod modNotesTx">
        <pc:chgData name="Cathrine Løes Sørby" userId="453ffb51-d645-44fe-b265-43846f0ff910" providerId="ADAL" clId="{00F6FBB0-C054-42D3-9861-E89C6F83BF09}" dt="2023-03-01T11:58:50.625" v="2657" actId="20577"/>
        <pc:sldMkLst>
          <pc:docMk/>
          <pc:sldMk cId="0" sldId="263"/>
        </pc:sldMkLst>
      </pc:sldChg>
      <pc:sldChg chg="addSp delSp modSp mod ord modNotesTx">
        <pc:chgData name="Cathrine Løes Sørby" userId="453ffb51-d645-44fe-b265-43846f0ff910" providerId="ADAL" clId="{00F6FBB0-C054-42D3-9861-E89C6F83BF09}" dt="2023-03-27T07:10:24.905" v="2689" actId="20577"/>
        <pc:sldMkLst>
          <pc:docMk/>
          <pc:sldMk cId="0" sldId="264"/>
        </pc:sldMkLst>
      </pc:sldChg>
      <pc:sldChg chg="addSp delSp modSp mod">
        <pc:chgData name="Cathrine Løes Sørby" userId="453ffb51-d645-44fe-b265-43846f0ff910" providerId="ADAL" clId="{00F6FBB0-C054-42D3-9861-E89C6F83BF09}" dt="2023-02-21T08:54:25.190" v="915" actId="478"/>
        <pc:sldMkLst>
          <pc:docMk/>
          <pc:sldMk cId="0" sldId="265"/>
        </pc:sldMkLst>
      </pc:sldChg>
      <pc:sldChg chg="modSp mod ord modNotesTx">
        <pc:chgData name="Cathrine Løes Sørby" userId="453ffb51-d645-44fe-b265-43846f0ff910" providerId="ADAL" clId="{00F6FBB0-C054-42D3-9861-E89C6F83BF09}" dt="2023-02-21T08:51:55.803" v="905" actId="313"/>
        <pc:sldMkLst>
          <pc:docMk/>
          <pc:sldMk cId="0" sldId="266"/>
        </pc:sldMkLst>
      </pc:sldChg>
      <pc:sldChg chg="addSp modSp mod ord modNotesTx">
        <pc:chgData name="Cathrine Løes Sørby" userId="453ffb51-d645-44fe-b265-43846f0ff910" providerId="ADAL" clId="{00F6FBB0-C054-42D3-9861-E89C6F83BF09}" dt="2023-03-27T07:23:10.265" v="2990" actId="20577"/>
        <pc:sldMkLst>
          <pc:docMk/>
          <pc:sldMk cId="0" sldId="268"/>
        </pc:sldMkLst>
      </pc:sldChg>
      <pc:sldChg chg="addSp modSp del mod ord modNotesTx">
        <pc:chgData name="Cathrine Løes Sørby" userId="453ffb51-d645-44fe-b265-43846f0ff910" providerId="ADAL" clId="{00F6FBB0-C054-42D3-9861-E89C6F83BF09}" dt="2023-02-21T10:36:36.269" v="2392" actId="2696"/>
        <pc:sldMkLst>
          <pc:docMk/>
          <pc:sldMk cId="0" sldId="269"/>
        </pc:sldMkLst>
      </pc:sldChg>
      <pc:sldChg chg="ord">
        <pc:chgData name="Cathrine Løes Sørby" userId="453ffb51-d645-44fe-b265-43846f0ff910" providerId="ADAL" clId="{00F6FBB0-C054-42D3-9861-E89C6F83BF09}" dt="2023-02-21T09:12:34.604" v="2280"/>
        <pc:sldMkLst>
          <pc:docMk/>
          <pc:sldMk cId="0" sldId="270"/>
        </pc:sldMkLst>
      </pc:sldChg>
      <pc:sldChg chg="add del">
        <pc:chgData name="Cathrine Løes Sørby" userId="453ffb51-d645-44fe-b265-43846f0ff910" providerId="ADAL" clId="{00F6FBB0-C054-42D3-9861-E89C6F83BF09}" dt="2023-02-21T08:55:15.374" v="923" actId="2696"/>
        <pc:sldMkLst>
          <pc:docMk/>
          <pc:sldMk cId="3728349547" sldId="271"/>
        </pc:sldMkLst>
      </pc:sldChg>
      <pc:sldChg chg="addSp delSp modSp new modNotesTx">
        <pc:chgData name="Cathrine Løes Sørby" userId="453ffb51-d645-44fe-b265-43846f0ff910" providerId="ADAL" clId="{00F6FBB0-C054-42D3-9861-E89C6F83BF09}" dt="2023-03-27T07:10:38.392" v="2690" actId="20577"/>
        <pc:sldMkLst>
          <pc:docMk/>
          <pc:sldMk cId="2653917531" sldId="272"/>
        </pc:sldMkLst>
      </pc:sldChg>
      <pc:sldChg chg="addSp delSp modSp new modNotesTx">
        <pc:chgData name="Cathrine Løes Sørby" userId="453ffb51-d645-44fe-b265-43846f0ff910" providerId="ADAL" clId="{00F6FBB0-C054-42D3-9861-E89C6F83BF09}" dt="2023-02-21T09:02:27.168" v="1704" actId="20577"/>
        <pc:sldMkLst>
          <pc:docMk/>
          <pc:sldMk cId="3203809543" sldId="273"/>
        </pc:sldMkLst>
      </pc:sldChg>
      <pc:sldChg chg="addSp delSp modSp new modNotesTx">
        <pc:chgData name="Cathrine Løes Sørby" userId="453ffb51-d645-44fe-b265-43846f0ff910" providerId="ADAL" clId="{00F6FBB0-C054-42D3-9861-E89C6F83BF09}" dt="2023-02-21T09:03:17.290" v="1874" actId="20577"/>
        <pc:sldMkLst>
          <pc:docMk/>
          <pc:sldMk cId="705858929" sldId="274"/>
        </pc:sldMkLst>
      </pc:sldChg>
      <pc:sldChg chg="addSp delSp modSp new">
        <pc:chgData name="Cathrine Løes Sørby" userId="453ffb51-d645-44fe-b265-43846f0ff910" providerId="ADAL" clId="{00F6FBB0-C054-42D3-9861-E89C6F83BF09}" dt="2023-02-21T09:04:04.044" v="1911" actId="21"/>
        <pc:sldMkLst>
          <pc:docMk/>
          <pc:sldMk cId="1056343853" sldId="275"/>
        </pc:sldMkLst>
      </pc:sldChg>
      <pc:sldChg chg="addSp delSp modSp new mod ord modNotesTx">
        <pc:chgData name="Cathrine Løes Sørby" userId="453ffb51-d645-44fe-b265-43846f0ff910" providerId="ADAL" clId="{00F6FBB0-C054-42D3-9861-E89C6F83BF09}" dt="2023-03-27T07:13:20.377" v="2734" actId="20577"/>
        <pc:sldMkLst>
          <pc:docMk/>
          <pc:sldMk cId="2135347799" sldId="276"/>
        </pc:sldMkLst>
      </pc:sldChg>
      <pc:sldChg chg="modSp mod">
        <pc:chgData name="Cathrine Løes Sørby" userId="453ffb51-d645-44fe-b265-43846f0ff910" providerId="ADAL" clId="{00F6FBB0-C054-42D3-9861-E89C6F83BF09}" dt="2023-02-21T09:12:19.859" v="2278" actId="207"/>
        <pc:sldMkLst>
          <pc:docMk/>
          <pc:sldMk cId="0" sldId="277"/>
        </pc:sldMkLst>
      </pc:sldChg>
      <pc:sldChg chg="ord modNotesTx">
        <pc:chgData name="Cathrine Løes Sørby" userId="453ffb51-d645-44fe-b265-43846f0ff910" providerId="ADAL" clId="{00F6FBB0-C054-42D3-9861-E89C6F83BF09}" dt="2023-02-23T12:42:12.024" v="2446"/>
        <pc:sldMkLst>
          <pc:docMk/>
          <pc:sldMk cId="0" sldId="278"/>
        </pc:sldMkLst>
      </pc:sldChg>
      <pc:sldChg chg="addSp delSp modSp del mod modNotesTx">
        <pc:chgData name="Cathrine Løes Sørby" userId="453ffb51-d645-44fe-b265-43846f0ff910" providerId="ADAL" clId="{00F6FBB0-C054-42D3-9861-E89C6F83BF09}" dt="2023-03-01T11:57:09.975" v="2611" actId="2696"/>
        <pc:sldMkLst>
          <pc:docMk/>
          <pc:sldMk cId="0" sldId="279"/>
        </pc:sldMkLst>
      </pc:sldChg>
      <pc:sldChg chg="new">
        <pc:chgData name="Cathrine Løes Sørby" userId="453ffb51-d645-44fe-b265-43846f0ff910" providerId="ADAL" clId="{00F6FBB0-C054-42D3-9861-E89C6F83BF09}" dt="2023-02-22T10:32:12.036" v="2406" actId="680"/>
        <pc:sldMkLst>
          <pc:docMk/>
          <pc:sldMk cId="2673362449" sldId="280"/>
        </pc:sldMkLst>
      </pc:sldChg>
      <pc:sldChg chg="modSp add del mod ord modNotesTx">
        <pc:chgData name="Cathrine Løes Sørby" userId="453ffb51-d645-44fe-b265-43846f0ff910" providerId="ADAL" clId="{00F6FBB0-C054-42D3-9861-E89C6F83BF09}" dt="2023-02-23T12:42:35.998" v="2448"/>
        <pc:sldMkLst>
          <pc:docMk/>
          <pc:sldMk cId="4007908094" sldId="281"/>
        </pc:sldMkLst>
      </pc:sldChg>
      <pc:sldChg chg="new del">
        <pc:chgData name="Cathrine Løes Sørby" userId="453ffb51-d645-44fe-b265-43846f0ff910" providerId="ADAL" clId="{00F6FBB0-C054-42D3-9861-E89C6F83BF09}" dt="2023-03-01T11:57:31.719" v="2612" actId="2696"/>
        <pc:sldMkLst>
          <pc:docMk/>
          <pc:sldMk cId="1937385012" sldId="282"/>
        </pc:sldMkLst>
      </pc:sldChg>
      <pc:sldChg chg="add del">
        <pc:chgData name="Cathrine Løes Sørby" userId="453ffb51-d645-44fe-b265-43846f0ff910" providerId="ADAL" clId="{00F6FBB0-C054-42D3-9861-E89C6F83BF09}" dt="2023-02-22T12:00:04.022" v="2412" actId="2696"/>
        <pc:sldMkLst>
          <pc:docMk/>
          <pc:sldMk cId="3505499810" sldId="282"/>
        </pc:sldMkLst>
      </pc:sldChg>
      <pc:sldChg chg="ord">
        <pc:chgData name="Cathrine Løes Sørby" userId="453ffb51-d645-44fe-b265-43846f0ff910" providerId="ADAL" clId="{00F6FBB0-C054-42D3-9861-E89C6F83BF09}" dt="2023-03-01T11:57:05.293" v="2610"/>
        <pc:sldMkLst>
          <pc:docMk/>
          <pc:sldMk cId="0" sldId="283"/>
        </pc:sldMkLst>
      </pc:sldChg>
      <pc:sldChg chg="modNotesTx">
        <pc:chgData name="Cathrine Løes Sørby" userId="453ffb51-d645-44fe-b265-43846f0ff910" providerId="ADAL" clId="{00F6FBB0-C054-42D3-9861-E89C6F83BF09}" dt="2023-03-27T07:06:42.849" v="2672" actId="20577"/>
        <pc:sldMkLst>
          <pc:docMk/>
          <pc:sldMk cId="0" sldId="284"/>
        </pc:sldMkLst>
      </pc:sldChg>
      <pc:sldChg chg="del">
        <pc:chgData name="Cathrine Løes Sørby" userId="453ffb51-d645-44fe-b265-43846f0ff910" providerId="ADAL" clId="{00F6FBB0-C054-42D3-9861-E89C6F83BF09}" dt="2023-02-23T12:42:09.070" v="2444" actId="2696"/>
        <pc:sldMkLst>
          <pc:docMk/>
          <pc:sldMk cId="50309499" sldId="287"/>
        </pc:sldMkLst>
      </pc:sldChg>
      <pc:sldMasterChg chg="delSldLayout">
        <pc:chgData name="Cathrine Løes Sørby" userId="453ffb51-d645-44fe-b265-43846f0ff910" providerId="ADAL" clId="{00F6FBB0-C054-42D3-9861-E89C6F83BF09}" dt="2023-02-23T12:42:09.070" v="2444" actId="2696"/>
        <pc:sldMasterMkLst>
          <pc:docMk/>
          <pc:sldMasterMk cId="0" sldId="2147483667"/>
        </pc:sldMasterMkLst>
        <pc:sldLayoutChg chg="del">
          <pc:chgData name="Cathrine Løes Sørby" userId="453ffb51-d645-44fe-b265-43846f0ff910" providerId="ADAL" clId="{00F6FBB0-C054-42D3-9861-E89C6F83BF09}" dt="2023-02-23T12:42:09.070" v="2444" actId="2696"/>
          <pc:sldLayoutMkLst>
            <pc:docMk/>
            <pc:sldMasterMk cId="0" sldId="2147483667"/>
            <pc:sldLayoutMk cId="4175282178" sldId="2147483745"/>
          </pc:sldLayoutMkLst>
        </pc:sldLayoutChg>
      </pc:sldMasterChg>
      <pc:sldMasterChg chg="delSldLayout">
        <pc:chgData name="Cathrine Løes Sørby" userId="453ffb51-d645-44fe-b265-43846f0ff910" providerId="ADAL" clId="{00F6FBB0-C054-42D3-9861-E89C6F83BF09}" dt="2023-02-22T10:31:37.041" v="2405" actId="47"/>
        <pc:sldMasterMkLst>
          <pc:docMk/>
          <pc:sldMasterMk cId="0" sldId="2147483683"/>
        </pc:sldMasterMkLst>
        <pc:sldLayoutChg chg="del">
          <pc:chgData name="Cathrine Løes Sørby" userId="453ffb51-d645-44fe-b265-43846f0ff910" providerId="ADAL" clId="{00F6FBB0-C054-42D3-9861-E89C6F83BF09}" dt="2023-02-22T10:31:37.041" v="2405" actId="47"/>
          <pc:sldLayoutMkLst>
            <pc:docMk/>
            <pc:sldMasterMk cId="0" sldId="2147483683"/>
            <pc:sldLayoutMk cId="2028085878" sldId="2147483745"/>
          </pc:sldLayoutMkLst>
        </pc:sldLayoutChg>
      </pc:sldMasterChg>
    </pc:docChg>
  </pc:docChgLst>
  <pc:docChgLst>
    <pc:chgData name="Renate Dybdal Hansen" userId="S::renate.dybdal.hansen@io.kommune.no::8f533bdc-1f06-46c5-8376-6b62126245f7" providerId="AD" clId="Web-{AEEF6E0A-D964-4D6C-A315-5CECD33FD183}"/>
    <pc:docChg chg="modSld">
      <pc:chgData name="Renate Dybdal Hansen" userId="S::renate.dybdal.hansen@io.kommune.no::8f533bdc-1f06-46c5-8376-6b62126245f7" providerId="AD" clId="Web-{AEEF6E0A-D964-4D6C-A315-5CECD33FD183}" dt="2024-12-04T12:18:44.195" v="1"/>
      <pc:docMkLst>
        <pc:docMk/>
      </pc:docMkLst>
      <pc:sldChg chg="modNotes">
        <pc:chgData name="Renate Dybdal Hansen" userId="S::renate.dybdal.hansen@io.kommune.no::8f533bdc-1f06-46c5-8376-6b62126245f7" providerId="AD" clId="Web-{AEEF6E0A-D964-4D6C-A315-5CECD33FD183}" dt="2024-12-04T12:18:44.195" v="1"/>
        <pc:sldMkLst>
          <pc:docMk/>
          <pc:sldMk cId="0" sldId="278"/>
        </pc:sldMkLst>
      </pc:sldChg>
    </pc:docChg>
  </pc:docChgLst>
  <pc:docChgLst>
    <pc:chgData name="Cathrine Løes Sørby" userId="S::cathrine.sorby@io.kommune.no::453ffb51-d645-44fe-b265-43846f0ff910" providerId="AD" clId="Web-{AD25E9BA-A069-404F-9612-6BFC46FB3E2D}"/>
    <pc:docChg chg="delSld modSld">
      <pc:chgData name="Cathrine Løes Sørby" userId="S::cathrine.sorby@io.kommune.no::453ffb51-d645-44fe-b265-43846f0ff910" providerId="AD" clId="Web-{AD25E9BA-A069-404F-9612-6BFC46FB3E2D}" dt="2024-01-09T10:09:47.243" v="40"/>
      <pc:docMkLst>
        <pc:docMk/>
      </pc:docMkLst>
      <pc:sldChg chg="modSp">
        <pc:chgData name="Cathrine Løes Sørby" userId="S::cathrine.sorby@io.kommune.no::453ffb51-d645-44fe-b265-43846f0ff910" providerId="AD" clId="Web-{AD25E9BA-A069-404F-9612-6BFC46FB3E2D}" dt="2024-01-09T10:08:32.195" v="38" actId="20577"/>
        <pc:sldMkLst>
          <pc:docMk/>
          <pc:sldMk cId="0" sldId="262"/>
        </pc:sldMkLst>
      </pc:sldChg>
      <pc:sldChg chg="modSp">
        <pc:chgData name="Cathrine Løes Sørby" userId="S::cathrine.sorby@io.kommune.no::453ffb51-d645-44fe-b265-43846f0ff910" providerId="AD" clId="Web-{AD25E9BA-A069-404F-9612-6BFC46FB3E2D}" dt="2024-01-09T10:05:55.176" v="16" actId="20577"/>
        <pc:sldMkLst>
          <pc:docMk/>
          <pc:sldMk cId="0" sldId="263"/>
        </pc:sldMkLst>
      </pc:sldChg>
      <pc:sldChg chg="modSp del">
        <pc:chgData name="Cathrine Løes Sørby" userId="S::cathrine.sorby@io.kommune.no::453ffb51-d645-44fe-b265-43846f0ff910" providerId="AD" clId="Web-{AD25E9BA-A069-404F-9612-6BFC46FB3E2D}" dt="2024-01-09T10:07:16.021" v="32"/>
        <pc:sldMkLst>
          <pc:docMk/>
          <pc:sldMk cId="0" sldId="266"/>
        </pc:sldMkLst>
      </pc:sldChg>
      <pc:sldChg chg="modSp">
        <pc:chgData name="Cathrine Løes Sørby" userId="S::cathrine.sorby@io.kommune.no::453ffb51-d645-44fe-b265-43846f0ff910" providerId="AD" clId="Web-{AD25E9BA-A069-404F-9612-6BFC46FB3E2D}" dt="2024-01-09T10:09:40.571" v="39" actId="20577"/>
        <pc:sldMkLst>
          <pc:docMk/>
          <pc:sldMk cId="0" sldId="278"/>
        </pc:sldMkLst>
      </pc:sldChg>
      <pc:sldChg chg="del">
        <pc:chgData name="Cathrine Løes Sørby" userId="S::cathrine.sorby@io.kommune.no::453ffb51-d645-44fe-b265-43846f0ff910" providerId="AD" clId="Web-{AD25E9BA-A069-404F-9612-6BFC46FB3E2D}" dt="2024-01-09T10:09:47.243" v="40"/>
        <pc:sldMkLst>
          <pc:docMk/>
          <pc:sldMk cId="0" sldId="284"/>
        </pc:sldMkLst>
      </pc:sldChg>
    </pc:docChg>
  </pc:docChgLst>
  <pc:docChgLst>
    <pc:chgData name="Frida Torgersen" userId="S::frida.torgersen@io.kommune.no::ea265081-7c03-4e48-ae3c-fad608c99291" providerId="AD" clId="Web-{AB29C764-4240-1143-A16C-4DA79D33835D}"/>
    <pc:docChg chg="modSld">
      <pc:chgData name="Frida Torgersen" userId="S::frida.torgersen@io.kommune.no::ea265081-7c03-4e48-ae3c-fad608c99291" providerId="AD" clId="Web-{AB29C764-4240-1143-A16C-4DA79D33835D}" dt="2024-02-14T12:48:19.792" v="3" actId="14100"/>
      <pc:docMkLst>
        <pc:docMk/>
      </pc:docMkLst>
      <pc:sldChg chg="modSp">
        <pc:chgData name="Frida Torgersen" userId="S::frida.torgersen@io.kommune.no::ea265081-7c03-4e48-ae3c-fad608c99291" providerId="AD" clId="Web-{AB29C764-4240-1143-A16C-4DA79D33835D}" dt="2024-02-14T12:48:19.792" v="3" actId="14100"/>
        <pc:sldMkLst>
          <pc:docMk/>
          <pc:sldMk cId="0" sldId="278"/>
        </pc:sldMkLst>
      </pc:sldChg>
    </pc:docChg>
  </pc:docChgLst>
  <pc:docChgLst>
    <pc:chgData name="Frida Torgersen" userId="S::frida.torgersen@io.kommune.no::ea265081-7c03-4e48-ae3c-fad608c99291" providerId="AD" clId="Web-{9DFBEBD5-6879-6E3A-24ED-0CE868DF6A46}"/>
    <pc:docChg chg="modSld">
      <pc:chgData name="Frida Torgersen" userId="S::frida.torgersen@io.kommune.no::ea265081-7c03-4e48-ae3c-fad608c99291" providerId="AD" clId="Web-{9DFBEBD5-6879-6E3A-24ED-0CE868DF6A46}" dt="2024-11-20T10:23:38.059" v="3" actId="20577"/>
      <pc:docMkLst>
        <pc:docMk/>
      </pc:docMkLst>
      <pc:sldChg chg="modSp modNotes">
        <pc:chgData name="Frida Torgersen" userId="S::frida.torgersen@io.kommune.no::ea265081-7c03-4e48-ae3c-fad608c99291" providerId="AD" clId="Web-{9DFBEBD5-6879-6E3A-24ED-0CE868DF6A46}" dt="2024-11-20T10:23:38.059" v="3" actId="20577"/>
        <pc:sldMkLst>
          <pc:docMk/>
          <pc:sldMk cId="0" sldId="278"/>
        </pc:sldMkLst>
      </pc:sldChg>
    </pc:docChg>
  </pc:docChgLst>
  <pc:docChgLst>
    <pc:chgData name="Cathrine Løes Sørby" userId="S::cathrine.sorby@io.kommune.no::453ffb51-d645-44fe-b265-43846f0ff910" providerId="AD" clId="Web-{AF85EDF6-5380-472A-8945-5C48D4904449}"/>
    <pc:docChg chg="addSld delSld">
      <pc:chgData name="Cathrine Løes Sørby" userId="S::cathrine.sorby@io.kommune.no::453ffb51-d645-44fe-b265-43846f0ff910" providerId="AD" clId="Web-{AF85EDF6-5380-472A-8945-5C48D4904449}" dt="2024-02-14T09:59:09.029" v="7"/>
      <pc:docMkLst>
        <pc:docMk/>
      </pc:docMkLst>
      <pc:sldChg chg="add del">
        <pc:chgData name="Cathrine Løes Sørby" userId="S::cathrine.sorby@io.kommune.no::453ffb51-d645-44fe-b265-43846f0ff910" providerId="AD" clId="Web-{AF85EDF6-5380-472A-8945-5C48D4904449}" dt="2024-02-14T09:59:09.029" v="7"/>
        <pc:sldMkLst>
          <pc:docMk/>
          <pc:sldMk cId="4007908094" sldId="281"/>
        </pc:sldMkLst>
      </pc:sldChg>
      <pc:sldChg chg="new del">
        <pc:chgData name="Cathrine Løes Sørby" userId="S::cathrine.sorby@io.kommune.no::453ffb51-d645-44fe-b265-43846f0ff910" providerId="AD" clId="Web-{AF85EDF6-5380-472A-8945-5C48D4904449}" dt="2024-02-14T09:58:52.670" v="2"/>
        <pc:sldMkLst>
          <pc:docMk/>
          <pc:sldMk cId="1506898328" sldId="313"/>
        </pc:sldMkLst>
      </pc:sldChg>
      <pc:sldChg chg="new del">
        <pc:chgData name="Cathrine Løes Sørby" userId="S::cathrine.sorby@io.kommune.no::453ffb51-d645-44fe-b265-43846f0ff910" providerId="AD" clId="Web-{AF85EDF6-5380-472A-8945-5C48D4904449}" dt="2024-02-14T09:59:07.045" v="5"/>
        <pc:sldMkLst>
          <pc:docMk/>
          <pc:sldMk cId="3335311203" sldId="313"/>
        </pc:sldMkLst>
      </pc:sldChg>
      <pc:sldChg chg="add del">
        <pc:chgData name="Cathrine Løes Sørby" userId="S::cathrine.sorby@io.kommune.no::453ffb51-d645-44fe-b265-43846f0ff910" providerId="AD" clId="Web-{AF85EDF6-5380-472A-8945-5C48D4904449}" dt="2024-02-14T09:59:08.014" v="6"/>
        <pc:sldMkLst>
          <pc:docMk/>
          <pc:sldMk cId="2449263464" sldId="314"/>
        </pc:sldMkLst>
      </pc:sldChg>
      <pc:sldMasterChg chg="addSldLayout">
        <pc:chgData name="Cathrine Løes Sørby" userId="S::cathrine.sorby@io.kommune.no::453ffb51-d645-44fe-b265-43846f0ff910" providerId="AD" clId="Web-{AF85EDF6-5380-472A-8945-5C48D4904449}" dt="2024-02-14T09:59:02.451" v="4"/>
        <pc:sldMasterMkLst>
          <pc:docMk/>
          <pc:sldMasterMk cId="0" sldId="2147483675"/>
        </pc:sldMasterMkLst>
        <pc:sldLayoutChg chg="add replId">
          <pc:chgData name="Cathrine Løes Sørby" userId="S::cathrine.sorby@io.kommune.no::453ffb51-d645-44fe-b265-43846f0ff910" providerId="AD" clId="Web-{AF85EDF6-5380-472A-8945-5C48D4904449}" dt="2024-02-14T09:59:02.451" v="4"/>
          <pc:sldLayoutMkLst>
            <pc:docMk/>
            <pc:sldMasterMk cId="0" sldId="2147483675"/>
            <pc:sldLayoutMk cId="1631019186" sldId="2147483754"/>
          </pc:sldLayoutMkLst>
        </pc:sldLayoutChg>
      </pc:sldMasterChg>
      <pc:sldMasterChg chg="addSldLayout">
        <pc:chgData name="Cathrine Løes Sørby" userId="S::cathrine.sorby@io.kommune.no::453ffb51-d645-44fe-b265-43846f0ff910" providerId="AD" clId="Web-{AF85EDF6-5380-472A-8945-5C48D4904449}" dt="2024-02-14T09:58:35.310" v="1"/>
        <pc:sldMasterMkLst>
          <pc:docMk/>
          <pc:sldMasterMk cId="0" sldId="2147483683"/>
        </pc:sldMasterMkLst>
        <pc:sldLayoutChg chg="add replId">
          <pc:chgData name="Cathrine Løes Sørby" userId="S::cathrine.sorby@io.kommune.no::453ffb51-d645-44fe-b265-43846f0ff910" providerId="AD" clId="Web-{AF85EDF6-5380-472A-8945-5C48D4904449}" dt="2024-02-14T09:58:35.310" v="1"/>
          <pc:sldLayoutMkLst>
            <pc:docMk/>
            <pc:sldMasterMk cId="0" sldId="2147483683"/>
            <pc:sldLayoutMk cId="3359659573" sldId="2147483753"/>
          </pc:sldLayoutMkLst>
        </pc:sldLayoutChg>
      </pc:sldMasterChg>
    </pc:docChg>
  </pc:docChgLst>
  <pc:docChgLst>
    <pc:chgData name="Cathrine Løes Sørby" userId="S::cathrine.sorby@io.kommune.no::453ffb51-d645-44fe-b265-43846f0ff910" providerId="AD" clId="Web-{131A8236-7436-4F06-8F3B-EA3FF87939A0}"/>
    <pc:docChg chg="addSld delSld">
      <pc:chgData name="Cathrine Løes Sørby" userId="S::cathrine.sorby@io.kommune.no::453ffb51-d645-44fe-b265-43846f0ff910" providerId="AD" clId="Web-{131A8236-7436-4F06-8F3B-EA3FF87939A0}" dt="2024-01-09T10:12:57.979" v="4"/>
      <pc:docMkLst>
        <pc:docMk/>
      </pc:docMkLst>
      <pc:sldChg chg="del">
        <pc:chgData name="Cathrine Løes Sørby" userId="S::cathrine.sorby@io.kommune.no::453ffb51-d645-44fe-b265-43846f0ff910" providerId="AD" clId="Web-{131A8236-7436-4F06-8F3B-EA3FF87939A0}" dt="2024-01-09T10:12:54.276" v="2"/>
        <pc:sldMkLst>
          <pc:docMk/>
          <pc:sldMk cId="1825983813" sldId="312"/>
        </pc:sldMkLst>
      </pc:sldChg>
      <pc:sldChg chg="del">
        <pc:chgData name="Cathrine Løes Sørby" userId="S::cathrine.sorby@io.kommune.no::453ffb51-d645-44fe-b265-43846f0ff910" providerId="AD" clId="Web-{131A8236-7436-4F06-8F3B-EA3FF87939A0}" dt="2024-01-09T10:12:56.792" v="3"/>
        <pc:sldMkLst>
          <pc:docMk/>
          <pc:sldMk cId="4190831313" sldId="313"/>
        </pc:sldMkLst>
      </pc:sldChg>
      <pc:sldChg chg="del">
        <pc:chgData name="Cathrine Løes Sørby" userId="S::cathrine.sorby@io.kommune.no::453ffb51-d645-44fe-b265-43846f0ff910" providerId="AD" clId="Web-{131A8236-7436-4F06-8F3B-EA3FF87939A0}" dt="2024-01-09T10:12:57.979" v="4"/>
        <pc:sldMkLst>
          <pc:docMk/>
          <pc:sldMk cId="3191206860" sldId="314"/>
        </pc:sldMkLst>
      </pc:sldChg>
      <pc:sldChg chg="add del">
        <pc:chgData name="Cathrine Løes Sørby" userId="S::cathrine.sorby@io.kommune.no::453ffb51-d645-44fe-b265-43846f0ff910" providerId="AD" clId="Web-{131A8236-7436-4F06-8F3B-EA3FF87939A0}" dt="2024-01-09T10:12:49.463" v="1"/>
        <pc:sldMkLst>
          <pc:docMk/>
          <pc:sldMk cId="4187991000" sldId="315"/>
        </pc:sldMkLst>
      </pc:sldChg>
    </pc:docChg>
  </pc:docChgLst>
  <pc:docChgLst>
    <pc:chgData name="Cathrine Løes Sørby" userId="S::cathrine.sorby@io.kommune.no::453ffb51-d645-44fe-b265-43846f0ff910" providerId="AD" clId="Web-{42AD6639-9317-4616-B83B-D7F47662D0D1}"/>
    <pc:docChg chg="addSld delSld sldOrd">
      <pc:chgData name="Cathrine Løes Sørby" userId="S::cathrine.sorby@io.kommune.no::453ffb51-d645-44fe-b265-43846f0ff910" providerId="AD" clId="Web-{42AD6639-9317-4616-B83B-D7F47662D0D1}" dt="2024-01-12T09:11:18.830" v="5"/>
      <pc:docMkLst>
        <pc:docMk/>
      </pc:docMkLst>
      <pc:sldChg chg="ord">
        <pc:chgData name="Cathrine Løes Sørby" userId="S::cathrine.sorby@io.kommune.no::453ffb51-d645-44fe-b265-43846f0ff910" providerId="AD" clId="Web-{42AD6639-9317-4616-B83B-D7F47662D0D1}" dt="2024-01-12T09:11:14.299" v="3"/>
        <pc:sldMkLst>
          <pc:docMk/>
          <pc:sldMk cId="0" sldId="268"/>
        </pc:sldMkLst>
      </pc:sldChg>
      <pc:sldChg chg="del">
        <pc:chgData name="Cathrine Løes Sørby" userId="S::cathrine.sorby@io.kommune.no::453ffb51-d645-44fe-b265-43846f0ff910" providerId="AD" clId="Web-{42AD6639-9317-4616-B83B-D7F47662D0D1}" dt="2024-01-12T09:11:16.892" v="4"/>
        <pc:sldMkLst>
          <pc:docMk/>
          <pc:sldMk cId="0" sldId="277"/>
        </pc:sldMkLst>
      </pc:sldChg>
      <pc:sldChg chg="add ord">
        <pc:chgData name="Cathrine Løes Sørby" userId="S::cathrine.sorby@io.kommune.no::453ffb51-d645-44fe-b265-43846f0ff910" providerId="AD" clId="Web-{42AD6639-9317-4616-B83B-D7F47662D0D1}" dt="2024-01-12T09:11:12.689" v="2"/>
        <pc:sldMkLst>
          <pc:docMk/>
          <pc:sldMk cId="0" sldId="284"/>
        </pc:sldMkLst>
      </pc:sldChg>
      <pc:sldChg chg="new del">
        <pc:chgData name="Cathrine Løes Sørby" userId="S::cathrine.sorby@io.kommune.no::453ffb51-d645-44fe-b265-43846f0ff910" providerId="AD" clId="Web-{42AD6639-9317-4616-B83B-D7F47662D0D1}" dt="2024-01-12T09:11:18.830" v="5"/>
        <pc:sldMkLst>
          <pc:docMk/>
          <pc:sldMk cId="1960451194" sldId="313"/>
        </pc:sldMkLst>
      </pc:sldChg>
    </pc:docChg>
  </pc:docChgLst>
  <pc:docChgLst>
    <pc:chgData name="Julie Ruud Ulset" userId="867d97ee-183d-48e9-b2ff-dfc3b165e1a7" providerId="ADAL" clId="{944F39E0-831B-48AA-9B03-88D8F59DBC0C}"/>
    <pc:docChg chg="modSld">
      <pc:chgData name="Julie Ruud Ulset" userId="867d97ee-183d-48e9-b2ff-dfc3b165e1a7" providerId="ADAL" clId="{944F39E0-831B-48AA-9B03-88D8F59DBC0C}" dt="2023-03-01T11:28:03.786" v="5" actId="207"/>
      <pc:docMkLst>
        <pc:docMk/>
      </pc:docMkLst>
      <pc:sldChg chg="modSp mod">
        <pc:chgData name="Julie Ruud Ulset" userId="867d97ee-183d-48e9-b2ff-dfc3b165e1a7" providerId="ADAL" clId="{944F39E0-831B-48AA-9B03-88D8F59DBC0C}" dt="2023-03-01T11:28:03.786" v="5" actId="207"/>
        <pc:sldMkLst>
          <pc:docMk/>
          <pc:sldMk cId="0" sldId="278"/>
        </pc:sldMkLst>
      </pc:sldChg>
      <pc:sldChg chg="modSp mod modNotesTx">
        <pc:chgData name="Julie Ruud Ulset" userId="867d97ee-183d-48e9-b2ff-dfc3b165e1a7" providerId="ADAL" clId="{944F39E0-831B-48AA-9B03-88D8F59DBC0C}" dt="2023-03-01T11:23:00.009" v="3"/>
        <pc:sldMkLst>
          <pc:docMk/>
          <pc:sldMk cId="4007908094" sldId="281"/>
        </pc:sldMkLst>
      </pc:sldChg>
    </pc:docChg>
  </pc:docChgLst>
  <pc:docChgLst>
    <pc:chgData name="Cathrine Løes Sørby" userId="453ffb51-d645-44fe-b265-43846f0ff910" providerId="ADAL" clId="{F56BAEE0-57A2-4412-8D46-860AED627879}"/>
    <pc:docChg chg="custSel addSld delSld modSld sldOrd">
      <pc:chgData name="Cathrine Løes Sørby" userId="453ffb51-d645-44fe-b265-43846f0ff910" providerId="ADAL" clId="{F56BAEE0-57A2-4412-8D46-860AED627879}" dt="2024-02-14T10:06:46.961" v="111" actId="20577"/>
      <pc:docMkLst>
        <pc:docMk/>
      </pc:docMkLst>
      <pc:sldChg chg="modSp mod modNotesTx">
        <pc:chgData name="Cathrine Løes Sørby" userId="453ffb51-d645-44fe-b265-43846f0ff910" providerId="ADAL" clId="{F56BAEE0-57A2-4412-8D46-860AED627879}" dt="2024-02-14T10:01:30.453" v="101" actId="20577"/>
        <pc:sldMkLst>
          <pc:docMk/>
          <pc:sldMk cId="0" sldId="268"/>
        </pc:sldMkLst>
      </pc:sldChg>
      <pc:sldChg chg="add del ord">
        <pc:chgData name="Cathrine Løes Sørby" userId="453ffb51-d645-44fe-b265-43846f0ff910" providerId="ADAL" clId="{F56BAEE0-57A2-4412-8D46-860AED627879}" dt="2024-02-14T10:02:03.093" v="103"/>
        <pc:sldMkLst>
          <pc:docMk/>
          <pc:sldMk cId="4007908094" sldId="281"/>
        </pc:sldMkLst>
      </pc:sldChg>
      <pc:sldChg chg="ord modNotesTx">
        <pc:chgData name="Cathrine Løes Sørby" userId="453ffb51-d645-44fe-b265-43846f0ff910" providerId="ADAL" clId="{F56BAEE0-57A2-4412-8D46-860AED627879}" dt="2024-02-14T10:06:46.961" v="111" actId="20577"/>
        <pc:sldMkLst>
          <pc:docMk/>
          <pc:sldMk cId="2538055654" sldId="313"/>
        </pc:sldMkLst>
      </pc:sldChg>
      <pc:sldChg chg="new del">
        <pc:chgData name="Cathrine Løes Sørby" userId="453ffb51-d645-44fe-b265-43846f0ff910" providerId="ADAL" clId="{F56BAEE0-57A2-4412-8D46-860AED627879}" dt="2024-02-14T09:59:41.567" v="90" actId="47"/>
        <pc:sldMkLst>
          <pc:docMk/>
          <pc:sldMk cId="3297055135" sldId="313"/>
        </pc:sldMkLst>
      </pc:sldChg>
      <pc:sldMasterChg chg="delSldLayout">
        <pc:chgData name="Cathrine Løes Sørby" userId="453ffb51-d645-44fe-b265-43846f0ff910" providerId="ADAL" clId="{F56BAEE0-57A2-4412-8D46-860AED627879}" dt="2024-02-14T10:00:33.074" v="91" actId="47"/>
        <pc:sldMasterMkLst>
          <pc:docMk/>
          <pc:sldMasterMk cId="1321600962" sldId="2147483745"/>
        </pc:sldMasterMkLst>
        <pc:sldLayoutChg chg="del">
          <pc:chgData name="Cathrine Løes Sørby" userId="453ffb51-d645-44fe-b265-43846f0ff910" providerId="ADAL" clId="{F56BAEE0-57A2-4412-8D46-860AED627879}" dt="2024-02-14T10:00:33.074" v="91" actId="47"/>
          <pc:sldLayoutMkLst>
            <pc:docMk/>
            <pc:sldMasterMk cId="1321600962" sldId="2147483745"/>
            <pc:sldLayoutMk cId="1687177678" sldId="2147483755"/>
          </pc:sldLayoutMkLst>
        </pc:sldLayoutChg>
      </pc:sldMasterChg>
    </pc:docChg>
  </pc:docChgLst>
  <pc:docChgLst>
    <pc:chgData name="Cathrine Løes Sørby" userId="S::cathrine.sorby@io.kommune.no::453ffb51-d645-44fe-b265-43846f0ff910" providerId="AD" clId="Web-{B5DD89DE-EFDA-4061-9025-D1A4321EFA07}"/>
    <pc:docChg chg="modSld">
      <pc:chgData name="Cathrine Løes Sørby" userId="S::cathrine.sorby@io.kommune.no::453ffb51-d645-44fe-b265-43846f0ff910" providerId="AD" clId="Web-{B5DD89DE-EFDA-4061-9025-D1A4321EFA07}" dt="2024-02-14T08:08:24.899" v="46"/>
      <pc:docMkLst>
        <pc:docMk/>
      </pc:docMkLst>
      <pc:sldChg chg="modNotes">
        <pc:chgData name="Cathrine Løes Sørby" userId="S::cathrine.sorby@io.kommune.no::453ffb51-d645-44fe-b265-43846f0ff910" providerId="AD" clId="Web-{B5DD89DE-EFDA-4061-9025-D1A4321EFA07}" dt="2024-02-14T08:03:58.235" v="9"/>
        <pc:sldMkLst>
          <pc:docMk/>
          <pc:sldMk cId="0" sldId="262"/>
        </pc:sldMkLst>
      </pc:sldChg>
      <pc:sldChg chg="modNotes">
        <pc:chgData name="Cathrine Løes Sørby" userId="S::cathrine.sorby@io.kommune.no::453ffb51-d645-44fe-b265-43846f0ff910" providerId="AD" clId="Web-{B5DD89DE-EFDA-4061-9025-D1A4321EFA07}" dt="2024-02-14T08:05:13.597" v="14"/>
        <pc:sldMkLst>
          <pc:docMk/>
          <pc:sldMk cId="0" sldId="264"/>
        </pc:sldMkLst>
      </pc:sldChg>
      <pc:sldChg chg="modSp modNotes">
        <pc:chgData name="Cathrine Løes Sørby" userId="S::cathrine.sorby@io.kommune.no::453ffb51-d645-44fe-b265-43846f0ff910" providerId="AD" clId="Web-{B5DD89DE-EFDA-4061-9025-D1A4321EFA07}" dt="2024-02-14T08:08:24.899" v="46"/>
        <pc:sldMkLst>
          <pc:docMk/>
          <pc:sldMk cId="0" sldId="268"/>
        </pc:sldMkLst>
      </pc:sldChg>
      <pc:sldChg chg="modSp modNotes">
        <pc:chgData name="Cathrine Løes Sørby" userId="S::cathrine.sorby@io.kommune.no::453ffb51-d645-44fe-b265-43846f0ff910" providerId="AD" clId="Web-{B5DD89DE-EFDA-4061-9025-D1A4321EFA07}" dt="2024-02-14T08:05:55.520" v="27" actId="1076"/>
        <pc:sldMkLst>
          <pc:docMk/>
          <pc:sldMk cId="2653917531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01B97-A612-4F10-8887-1197FAF2A07A}" type="datetimeFigureOut">
              <a:rPr lang="nb-NO" smtClean="0"/>
              <a:t>26.02.2025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B9895-2790-4B2F-A729-E37D0A5212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234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r/sites/OPVOppvekst543/Shared%20Documents/Videoer%20(fra%20plandager%20og%20annet)/Robuste%20barn%20-%20musikkvideoer/Can%27t%20Stop%20The%20Feeling.mp4?csf=1&amp;web=1&amp;e=9tH9g7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KhfkYzUwYFk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j77suisws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o.kommune.no/tjenester/skole-og-utdanning/robuste-barn/pust-og-bevegelse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nyTMObWG_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44052-FD8E-FD4E-CBD7-14043BAEC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8AF1B88-C323-FCEE-93A9-DD0756CEF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08F6274-CA98-B6E1-14C6-D28FA98D4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Sett på inngangsmusikk:</a:t>
            </a:r>
            <a:endParaRPr lang="nb-NO"/>
          </a:p>
          <a:p>
            <a:r>
              <a:rPr lang="en-US"/>
              <a:t>For Indre Østfold kommune: </a:t>
            </a:r>
            <a:r>
              <a:rPr lang="en-US" u="sng" dirty="0">
                <a:hlinkClick r:id="rId3"/>
              </a:rPr>
              <a:t>Can't Stop The Feeling.mp4</a:t>
            </a:r>
            <a:r>
              <a:rPr lang="en-US"/>
              <a:t> </a:t>
            </a:r>
            <a:endParaRPr lang="nb-NO"/>
          </a:p>
          <a:p>
            <a:r>
              <a:rPr lang="en-US"/>
              <a:t>For eksterne kommuner: </a:t>
            </a:r>
            <a:r>
              <a:rPr lang="en-US" u="sng" dirty="0">
                <a:hlinkClick r:id="rId4"/>
              </a:rPr>
              <a:t>Trolls: Can't Stop The Feeling | GoNoodle - YouTube</a:t>
            </a:r>
            <a:endParaRPr lang="nb-NO"/>
          </a:p>
          <a:p>
            <a:r>
              <a:rPr lang="nb-NO"/>
              <a:t> </a:t>
            </a:r>
          </a:p>
          <a:p>
            <a:pPr marL="285750" indent="-285750">
              <a:buFont typeface="Symbol"/>
              <a:buChar char="•"/>
            </a:pPr>
            <a:r>
              <a:rPr lang="nb-NO"/>
              <a:t>Vi rydder klasserom</a:t>
            </a:r>
          </a:p>
          <a:p>
            <a:pPr marL="285750" indent="-285750">
              <a:buFont typeface="Symbol"/>
              <a:buChar char="•"/>
            </a:pPr>
            <a:r>
              <a:rPr lang="nb-NO"/>
              <a:t>Vi samles i ringen</a:t>
            </a:r>
          </a:p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D5C4BB-310E-5F59-E33D-28C9909A1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87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Pusteøvelse - Sprayboksen</a:t>
            </a:r>
            <a:endParaRPr lang="nb-NO"/>
          </a:p>
          <a:p>
            <a:endParaRPr lang="nb-NO"/>
          </a:p>
          <a:p>
            <a:r>
              <a:rPr lang="nb-NO"/>
              <a:t>Når du skal gjennomføre pusteøvelsen med elevene, velger du selv om du vil vise filmen eller om du modellerer selv.</a:t>
            </a:r>
          </a:p>
          <a:p>
            <a:r>
              <a:rPr lang="nb-NO"/>
              <a:t> </a:t>
            </a:r>
          </a:p>
          <a:p>
            <a:r>
              <a:rPr lang="nb-NO"/>
              <a:t>Dersom du ønsker å benytte en annen øvelse, finner du flere eksempler på </a:t>
            </a:r>
            <a:r>
              <a:rPr lang="nb-NO" dirty="0">
                <a:hlinkClick r:id="rId4"/>
              </a:rPr>
              <a:t>https://www.io.kommune.no/tjenester/skole-og-utdanning/robuste-barn/pust-og-bevegelse/</a:t>
            </a:r>
            <a:endParaRPr lang="nb-NO"/>
          </a:p>
          <a:p>
            <a:endParaRPr lang="nb-NO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B9895-2790-4B2F-A729-E37D0A5212C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58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Introduser temaet før vi ser filmen.</a:t>
            </a:r>
            <a:endParaRPr lang="nb-NO" dirty="0"/>
          </a:p>
          <a:p>
            <a:r>
              <a:rPr lang="nb-NO" dirty="0"/>
              <a:t>Vi er ulike, og det er bra. Mangfold er et rart ord – hva betyr det tro? Det betyr at vi er forskjellige, på mange måter. Har vi mangfold i vår klasse? Ikke bare ser vi ulike ut, men vi liker også ulike ting. Ulikhet er fint!</a:t>
            </a:r>
          </a:p>
          <a:p>
            <a:endParaRPr lang="nb-NO" dirty="0">
              <a:ea typeface="Calibri"/>
              <a:cs typeface="Calibri"/>
            </a:endParaRPr>
          </a:p>
          <a:p>
            <a:r>
              <a:rPr lang="nb-NO" dirty="0">
                <a:hlinkClick r:id="rId3"/>
              </a:rPr>
              <a:t>Vi er ulike - og det er bra!</a:t>
            </a:r>
            <a:endParaRPr lang="nb-NO" dirty="0">
              <a:ea typeface="Calibri"/>
              <a:cs typeface="Calibri"/>
            </a:endParaRPr>
          </a:p>
          <a:p>
            <a:r>
              <a:rPr lang="nb-NO" b="1" dirty="0"/>
              <a:t>stopp filmen på 1:33</a:t>
            </a:r>
            <a:endParaRPr lang="nb-NO" b="1" dirty="0">
              <a:ea typeface="Calibri"/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B9895-2790-4B2F-A729-E37D0A5212C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15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b="1" kern="1200">
                <a:solidFill>
                  <a:srgbClr val="191A35"/>
                </a:solidFill>
                <a:effectLst/>
                <a:latin typeface="Calibri"/>
                <a:ea typeface="Yu Mincho"/>
                <a:cs typeface="Calibri"/>
              </a:rPr>
              <a:t>Hvordan kan vi være like og hvordan kan vi være ulike</a:t>
            </a:r>
            <a:r>
              <a:rPr lang="nb-NO" sz="1800" kern="1200">
                <a:solidFill>
                  <a:srgbClr val="191A35"/>
                </a:solidFill>
                <a:effectLst/>
                <a:latin typeface="Calibri"/>
                <a:ea typeface="Yu Mincho"/>
                <a:cs typeface="Calibri"/>
              </a:rPr>
              <a:t>?</a:t>
            </a:r>
            <a:endParaRPr lang="nb-NO" sz="180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>
                <a:effectLst/>
                <a:latin typeface="Calibri"/>
                <a:ea typeface="Yu Mincho"/>
                <a:cs typeface="Calibri"/>
              </a:rPr>
              <a:t>La elevene komme med egne forslag, lærer kommer med forslag ved behov.</a:t>
            </a:r>
            <a:r>
              <a:rPr lang="nb-NO" sz="1800">
                <a:latin typeface="Calibri"/>
                <a:ea typeface="Yu Mincho"/>
                <a:cs typeface="Calibri"/>
              </a:rPr>
              <a:t> </a:t>
            </a:r>
            <a:endParaRPr lang="nb-NO" sz="180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 i="1">
                <a:effectLst/>
                <a:latin typeface="Calibri"/>
                <a:ea typeface="Yu Mincho"/>
                <a:cs typeface="Calibri"/>
              </a:rPr>
              <a:t>For eksempel:</a:t>
            </a:r>
            <a:r>
              <a:rPr lang="nb-NO" sz="1800" i="1">
                <a:latin typeface="Calibri"/>
                <a:ea typeface="Yu Mincho"/>
                <a:cs typeface="Calibri"/>
              </a:rPr>
              <a:t> </a:t>
            </a:r>
            <a:endParaRPr lang="nb-NO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r>
              <a:rPr lang="nb-NO" sz="1800" i="1" kern="1200">
                <a:solidFill>
                  <a:srgbClr val="191A35"/>
                </a:solidFill>
                <a:effectLst/>
                <a:latin typeface="Calibri"/>
                <a:ea typeface="Yu Mincho"/>
                <a:cs typeface="Calibri"/>
              </a:rPr>
              <a:t>Hva vi liker å spise, liker å gjøre, musikk man hører på, filmer/serier man ser på.</a:t>
            </a:r>
            <a:endParaRPr lang="nb-NO" sz="1800">
              <a:effectLst/>
              <a:latin typeface="Calibri"/>
              <a:ea typeface="Yu Mincho"/>
              <a:cs typeface="Calibri"/>
            </a:endParaRPr>
          </a:p>
          <a:p>
            <a:r>
              <a:rPr lang="nb-NO" sz="1800" i="1" kern="1200">
                <a:solidFill>
                  <a:srgbClr val="191A35"/>
                </a:solidFill>
                <a:effectLst/>
                <a:latin typeface="Calibri"/>
                <a:ea typeface="Yu Mincho"/>
                <a:cs typeface="Calibri"/>
              </a:rPr>
              <a:t>Få frem at elevene kan være like på noen områder og ulike på andre.</a:t>
            </a:r>
            <a:endParaRPr lang="nb-NO" sz="1800">
              <a:effectLst/>
              <a:latin typeface="Calibri"/>
              <a:ea typeface="Yu Mincho"/>
              <a:cs typeface="Calibri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B9895-2790-4B2F-A729-E37D0A5212C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975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Hva er likt og hva er ulikt på dette bildet</a:t>
            </a:r>
            <a:r>
              <a:rPr lang="nb-NO"/>
              <a:t>?</a:t>
            </a:r>
          </a:p>
          <a:p>
            <a:r>
              <a:rPr lang="nb-NO"/>
              <a:t>La elevene komme med egne forslag, lærer kommer med forslag hvis behov.</a:t>
            </a:r>
            <a:endParaRPr lang="nb-NO">
              <a:cs typeface="Calibri"/>
            </a:endParaRPr>
          </a:p>
          <a:p>
            <a:r>
              <a:rPr lang="nb-NO" i="1"/>
              <a:t>For eksempel: </a:t>
            </a:r>
            <a:endParaRPr lang="nb-NO" i="1">
              <a:cs typeface="Calibri"/>
            </a:endParaRPr>
          </a:p>
          <a:p>
            <a:r>
              <a:rPr lang="nb-NO" i="1">
                <a:cs typeface="Calibri"/>
              </a:rPr>
              <a:t>Fargen på klærne, fargen på huden, farge og lengde på håret, kjole eller ikke kjole</a:t>
            </a:r>
            <a:endParaRPr lang="nb-NO" i="1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B9895-2790-4B2F-A729-E37D0A5212C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888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Hva er bra med at vi er ulike i vår klasse?</a:t>
            </a:r>
            <a:r>
              <a:rPr lang="nb-NO" dirty="0"/>
              <a:t> </a:t>
            </a:r>
          </a:p>
          <a:p>
            <a:r>
              <a:rPr lang="nb-NO" dirty="0"/>
              <a:t>La elevene komme med egne forslag, lærer kommer med forslag hvis behov.</a:t>
            </a:r>
            <a:endParaRPr lang="nb-NO" dirty="0">
              <a:ea typeface="Calibri"/>
              <a:cs typeface="Calibri"/>
            </a:endParaRPr>
          </a:p>
          <a:p>
            <a:r>
              <a:rPr lang="nb-NO" i="1" dirty="0"/>
              <a:t>For eksempel:</a:t>
            </a:r>
            <a:endParaRPr lang="nb-NO" i="1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i="1" dirty="0"/>
              <a:t>Hvis vi tenker på klassen vår og sammenlikner den med fargeblyanter – hva er bra med at vi er forskjellige?</a:t>
            </a:r>
          </a:p>
          <a:p>
            <a:r>
              <a:rPr lang="nb-NO" i="1" dirty="0"/>
              <a:t>Hvordan blir tegningen hvis vi bare har en eller to farger?</a:t>
            </a:r>
            <a:endParaRPr lang="nb-NO" i="1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B9895-2790-4B2F-A729-E37D0A5212C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55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Klassens «Alt vi deler»</a:t>
            </a:r>
            <a:endParaRPr lang="nb-NO" dirty="0"/>
          </a:p>
          <a:p>
            <a:r>
              <a:rPr lang="nb-NO" dirty="0"/>
              <a:t>Læreren kommer med ulike utsagn. Elevene som kjenner seg igjen, kommer inn i midten av ringen. Når elevene har stilt seg i midten av ringen, samtaler dere rundt hvorfor elevene valgte å reise seg,</a:t>
            </a:r>
            <a:endParaRPr lang="nb-NO" dirty="0">
              <a:ea typeface="Calibri"/>
              <a:cs typeface="Calibri"/>
            </a:endParaRPr>
          </a:p>
          <a:p>
            <a:endParaRPr lang="nb-NO" i="1" dirty="0"/>
          </a:p>
          <a:p>
            <a:r>
              <a:rPr lang="nb-NO" i="1" dirty="0"/>
              <a:t>Forslag til utsagn: </a:t>
            </a:r>
            <a:endParaRPr lang="nb-NO" i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liker sport – </a:t>
            </a:r>
            <a:r>
              <a:rPr lang="nb-NO" i="1" dirty="0"/>
              <a:t>refleksjon: Hvilken sport liker du? Deltar du på sportsaktiviteter? Er det andre sportsgrener som ikke er nevnt, </a:t>
            </a:r>
            <a:r>
              <a:rPr lang="nb-NO" i="1" dirty="0" err="1"/>
              <a:t>f.eks</a:t>
            </a:r>
            <a:r>
              <a:rPr lang="nb-NO" i="1" dirty="0"/>
              <a:t>: ridning, sjakk, skøyter, dans etc.</a:t>
            </a:r>
            <a:endParaRPr lang="nb-NO" i="1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liker kjæledyr – </a:t>
            </a:r>
            <a:r>
              <a:rPr lang="nb-NO" i="1" dirty="0"/>
              <a:t>refleksjon: Hvilke dyr liker du? Har du et kjæledyr?</a:t>
            </a:r>
            <a:endParaRPr lang="nb-NO" i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Calibri"/>
              </a:rPr>
              <a:t>liker å være ute –</a:t>
            </a:r>
            <a:r>
              <a:rPr lang="nb-NO" i="1" dirty="0">
                <a:cs typeface="Calibri"/>
              </a:rPr>
              <a:t> refleksjon: Hva liker du å gjøre ute? Hvem liker du å være ute sammen med?</a:t>
            </a:r>
            <a:endParaRPr lang="nb-NO" i="1" dirty="0">
              <a:ea typeface="Calibri"/>
              <a:cs typeface="Calibri"/>
            </a:endParaRPr>
          </a:p>
          <a:p>
            <a:endParaRPr lang="nb-NO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Refleksjon til slutt</a:t>
            </a:r>
            <a:r>
              <a:rPr lang="nb-NO" b="1"/>
              <a:t>: Hva har vi lært om hverandre som vi ikke visste fra før? </a:t>
            </a:r>
            <a:endParaRPr lang="nb-NO" b="1">
              <a:cs typeface="Calibri"/>
            </a:endParaRPr>
          </a:p>
          <a:p>
            <a:r>
              <a:rPr lang="nb-NO" b="1"/>
              <a:t> </a:t>
            </a:r>
            <a:endParaRPr lang="nb-NO" b="1" dirty="0"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B9895-2790-4B2F-A729-E37D0A5212C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388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dirty="0"/>
              <a:t>Smitteleken:</a:t>
            </a:r>
            <a:endParaRPr lang="nb-NO" dirty="0"/>
          </a:p>
          <a:p>
            <a:r>
              <a:rPr lang="nn-NO" b="1" dirty="0"/>
              <a:t>Formål:</a:t>
            </a:r>
            <a:r>
              <a:rPr lang="nn-NO" dirty="0"/>
              <a:t> Vise at </a:t>
            </a:r>
            <a:r>
              <a:rPr lang="nn-NO" dirty="0" err="1"/>
              <a:t>handlinger</a:t>
            </a:r>
            <a:r>
              <a:rPr lang="nn-NO" dirty="0"/>
              <a:t> smitter</a:t>
            </a:r>
            <a:br>
              <a:rPr lang="nn-NO" dirty="0">
                <a:cs typeface="+mn-lt"/>
              </a:rPr>
            </a:br>
            <a:r>
              <a:rPr lang="nn-NO" b="1" dirty="0"/>
              <a:t>Utstyr</a:t>
            </a:r>
            <a:r>
              <a:rPr lang="nn-NO" dirty="0"/>
              <a:t>: Stoler i en ring </a:t>
            </a:r>
            <a:br>
              <a:rPr lang="nn-NO" dirty="0">
                <a:cs typeface="+mn-lt"/>
              </a:rPr>
            </a:br>
            <a:r>
              <a:rPr lang="nn-NO" b="1" dirty="0" err="1"/>
              <a:t>Beskrivelse</a:t>
            </a:r>
            <a:r>
              <a:rPr lang="nn-NO" b="1" dirty="0"/>
              <a:t>:</a:t>
            </a:r>
            <a:r>
              <a:rPr lang="nn-NO" dirty="0"/>
              <a:t> </a:t>
            </a:r>
            <a:r>
              <a:rPr lang="nn-NO" dirty="0" err="1"/>
              <a:t>Meningen</a:t>
            </a:r>
            <a:r>
              <a:rPr lang="nn-NO" dirty="0"/>
              <a:t> med denne leken er å vise at </a:t>
            </a:r>
            <a:r>
              <a:rPr lang="nn-NO" dirty="0" err="1"/>
              <a:t>handlinger</a:t>
            </a:r>
            <a:r>
              <a:rPr lang="nn-NO" dirty="0"/>
              <a:t> smitter. Når </a:t>
            </a:r>
            <a:r>
              <a:rPr lang="nn-NO" dirty="0" err="1"/>
              <a:t>én</a:t>
            </a:r>
            <a:r>
              <a:rPr lang="nn-NO" dirty="0"/>
              <a:t> </a:t>
            </a:r>
            <a:r>
              <a:rPr lang="nn-NO" dirty="0" err="1"/>
              <a:t>gjør</a:t>
            </a:r>
            <a:r>
              <a:rPr lang="nn-NO" dirty="0"/>
              <a:t> </a:t>
            </a:r>
            <a:r>
              <a:rPr lang="nn-NO" dirty="0" err="1"/>
              <a:t>noe</a:t>
            </a:r>
            <a:r>
              <a:rPr lang="nn-NO" dirty="0"/>
              <a:t>, så </a:t>
            </a:r>
            <a:r>
              <a:rPr lang="nn-NO" dirty="0" err="1"/>
              <a:t>gjør</a:t>
            </a:r>
            <a:r>
              <a:rPr lang="nn-NO" dirty="0"/>
              <a:t> </a:t>
            </a:r>
            <a:r>
              <a:rPr lang="nn-NO" dirty="0" err="1"/>
              <a:t>plutselig</a:t>
            </a:r>
            <a:r>
              <a:rPr lang="nn-NO" dirty="0"/>
              <a:t> </a:t>
            </a:r>
            <a:r>
              <a:rPr lang="nn-NO" dirty="0" err="1"/>
              <a:t>flere</a:t>
            </a:r>
            <a:r>
              <a:rPr lang="nn-NO" dirty="0"/>
              <a:t> eller alle det </a:t>
            </a:r>
            <a:r>
              <a:rPr lang="nn-NO" dirty="0" err="1"/>
              <a:t>samme</a:t>
            </a:r>
            <a:r>
              <a:rPr lang="nn-NO" dirty="0"/>
              <a:t>, så </a:t>
            </a:r>
            <a:r>
              <a:rPr lang="nn-NO" dirty="0" err="1"/>
              <a:t>hva</a:t>
            </a:r>
            <a:r>
              <a:rPr lang="nn-NO" dirty="0"/>
              <a:t> vi </a:t>
            </a:r>
            <a:r>
              <a:rPr lang="nn-NO" dirty="0" err="1"/>
              <a:t>velger</a:t>
            </a:r>
            <a:r>
              <a:rPr lang="nn-NO" dirty="0"/>
              <a:t> å </a:t>
            </a:r>
            <a:r>
              <a:rPr lang="nn-NO" dirty="0" err="1"/>
              <a:t>gjøre</a:t>
            </a:r>
            <a:r>
              <a:rPr lang="nn-NO" dirty="0"/>
              <a:t> kan være viktig.  Sitt i ring, eller på </a:t>
            </a:r>
            <a:r>
              <a:rPr lang="nn-NO" dirty="0" err="1"/>
              <a:t>plassene</a:t>
            </a:r>
            <a:r>
              <a:rPr lang="nn-NO" dirty="0"/>
              <a:t> i klasserommet, men bli </a:t>
            </a:r>
            <a:r>
              <a:rPr lang="nn-NO" dirty="0" err="1"/>
              <a:t>enige</a:t>
            </a:r>
            <a:r>
              <a:rPr lang="nn-NO" dirty="0"/>
              <a:t> om </a:t>
            </a:r>
            <a:r>
              <a:rPr lang="nn-NO" i="1" dirty="0" err="1"/>
              <a:t>hvilken</a:t>
            </a:r>
            <a:r>
              <a:rPr lang="nn-NO" i="1" dirty="0"/>
              <a:t> </a:t>
            </a:r>
            <a:r>
              <a:rPr lang="nn-NO" i="1" dirty="0" err="1"/>
              <a:t>vei</a:t>
            </a:r>
            <a:r>
              <a:rPr lang="nn-NO" dirty="0"/>
              <a:t> </a:t>
            </a:r>
            <a:r>
              <a:rPr lang="nn-NO" dirty="0" err="1"/>
              <a:t>handlingene</a:t>
            </a:r>
            <a:r>
              <a:rPr lang="nn-NO" dirty="0"/>
              <a:t> skal smitte. </a:t>
            </a:r>
            <a:r>
              <a:rPr lang="nn-NO" dirty="0" err="1"/>
              <a:t>Læreren</a:t>
            </a:r>
            <a:r>
              <a:rPr lang="nn-NO" dirty="0"/>
              <a:t> </a:t>
            </a:r>
            <a:r>
              <a:rPr lang="nn-NO" dirty="0" err="1"/>
              <a:t>starter</a:t>
            </a:r>
            <a:r>
              <a:rPr lang="nn-NO" dirty="0"/>
              <a:t> med å </a:t>
            </a:r>
            <a:r>
              <a:rPr lang="nn-NO" dirty="0" err="1"/>
              <a:t>gjøre</a:t>
            </a:r>
            <a:r>
              <a:rPr lang="nn-NO" dirty="0"/>
              <a:t> </a:t>
            </a:r>
            <a:r>
              <a:rPr lang="nn-NO" dirty="0" err="1"/>
              <a:t>noe</a:t>
            </a:r>
            <a:r>
              <a:rPr lang="nn-NO" dirty="0"/>
              <a:t> (for eksempel riste med hele kroppen, </a:t>
            </a:r>
            <a:r>
              <a:rPr lang="nn-NO" dirty="0" err="1"/>
              <a:t>gjemme</a:t>
            </a:r>
            <a:r>
              <a:rPr lang="nn-NO" dirty="0"/>
              <a:t> ansiktet i hendene, hoppe opp i lufta, smile/le, vinke, danse, hinke, eller </a:t>
            </a:r>
            <a:r>
              <a:rPr lang="nn-NO" dirty="0" err="1"/>
              <a:t>liknende</a:t>
            </a:r>
            <a:r>
              <a:rPr lang="nn-NO" dirty="0"/>
              <a:t>). </a:t>
            </a:r>
            <a:endParaRPr lang="nb-NO" dirty="0">
              <a:cs typeface="Calibri"/>
            </a:endParaRPr>
          </a:p>
          <a:p>
            <a:r>
              <a:rPr lang="nn-NO" dirty="0"/>
              <a:t>Dette </a:t>
            </a:r>
            <a:r>
              <a:rPr lang="nn-NO" dirty="0" err="1"/>
              <a:t>sprer</a:t>
            </a:r>
            <a:r>
              <a:rPr lang="nn-NO" dirty="0"/>
              <a:t> seg gjennom ringen/eller rundt i klasserommet fra person til person - og til slutt </a:t>
            </a:r>
            <a:r>
              <a:rPr lang="nn-NO" dirty="0" err="1"/>
              <a:t>gjør</a:t>
            </a:r>
            <a:r>
              <a:rPr lang="nn-NO" dirty="0"/>
              <a:t> alle det samtidig. Det er fint å bytte på å være den som </a:t>
            </a:r>
            <a:r>
              <a:rPr lang="nn-NO" dirty="0" err="1"/>
              <a:t>gjør</a:t>
            </a:r>
            <a:r>
              <a:rPr lang="nn-NO" dirty="0"/>
              <a:t> </a:t>
            </a:r>
            <a:r>
              <a:rPr lang="nn-NO" dirty="0" err="1"/>
              <a:t>noe</a:t>
            </a:r>
            <a:r>
              <a:rPr lang="nn-NO" dirty="0"/>
              <a:t> først. </a:t>
            </a:r>
            <a:r>
              <a:rPr lang="nn-NO" dirty="0" err="1"/>
              <a:t>Meningen</a:t>
            </a:r>
            <a:r>
              <a:rPr lang="nn-NO" dirty="0"/>
              <a:t> er at leken skal være en gradvis «smittelek» </a:t>
            </a:r>
            <a:r>
              <a:rPr lang="nn-NO" dirty="0" err="1"/>
              <a:t>hvor</a:t>
            </a:r>
            <a:r>
              <a:rPr lang="nn-NO" dirty="0"/>
              <a:t> bevegelsen </a:t>
            </a:r>
            <a:r>
              <a:rPr lang="nn-NO" dirty="0" err="1"/>
              <a:t>sprer</a:t>
            </a:r>
            <a:r>
              <a:rPr lang="nn-NO" dirty="0"/>
              <a:t> seg bortover.</a:t>
            </a:r>
          </a:p>
          <a:p>
            <a:r>
              <a:rPr lang="nn-NO" dirty="0"/>
              <a:t> </a:t>
            </a:r>
          </a:p>
          <a:p>
            <a:r>
              <a:rPr lang="nn-NO" dirty="0"/>
              <a:t>Når </a:t>
            </a:r>
            <a:r>
              <a:rPr lang="nn-NO" dirty="0" err="1"/>
              <a:t>dere</a:t>
            </a:r>
            <a:r>
              <a:rPr lang="nn-NO" dirty="0"/>
              <a:t> har lekt en stund og alle sitter på plassen sin igjen kan </a:t>
            </a:r>
            <a:r>
              <a:rPr lang="nn-NO" dirty="0" err="1"/>
              <a:t>dere</a:t>
            </a:r>
            <a:r>
              <a:rPr lang="nn-NO" dirty="0"/>
              <a:t> snakke om at på </a:t>
            </a:r>
            <a:r>
              <a:rPr lang="nn-NO" dirty="0" err="1"/>
              <a:t>samme</a:t>
            </a:r>
            <a:r>
              <a:rPr lang="nn-NO" dirty="0"/>
              <a:t> måte som disse tulle-</a:t>
            </a:r>
            <a:r>
              <a:rPr lang="nn-NO" dirty="0" err="1"/>
              <a:t>handlingene</a:t>
            </a:r>
            <a:r>
              <a:rPr lang="nn-NO" dirty="0"/>
              <a:t> smitter, så kan det smitte når </a:t>
            </a:r>
            <a:r>
              <a:rPr lang="nn-NO" dirty="0" err="1"/>
              <a:t>noen</a:t>
            </a:r>
            <a:r>
              <a:rPr lang="nn-NO" dirty="0"/>
              <a:t> </a:t>
            </a:r>
            <a:r>
              <a:rPr lang="nn-NO" dirty="0" err="1"/>
              <a:t>sier</a:t>
            </a:r>
            <a:r>
              <a:rPr lang="nn-NO" dirty="0"/>
              <a:t> stygge ord, snur seg vekk, ignorerer, sender stygge blikk og slikt. Få fram at de som </a:t>
            </a:r>
            <a:r>
              <a:rPr lang="nn-NO" dirty="0" err="1"/>
              <a:t>fortsetter</a:t>
            </a:r>
            <a:r>
              <a:rPr lang="nn-NO" dirty="0"/>
              <a:t> slike </a:t>
            </a:r>
            <a:r>
              <a:rPr lang="nn-NO" dirty="0" err="1"/>
              <a:t>handlinger</a:t>
            </a:r>
            <a:r>
              <a:rPr lang="nn-NO" dirty="0"/>
              <a:t>/ord er like </a:t>
            </a:r>
            <a:r>
              <a:rPr lang="nn-NO" dirty="0" err="1"/>
              <a:t>ansvarlige</a:t>
            </a:r>
            <a:r>
              <a:rPr lang="nn-NO" dirty="0"/>
              <a:t> som den som </a:t>
            </a:r>
            <a:r>
              <a:rPr lang="nn-NO" dirty="0" err="1"/>
              <a:t>gjør</a:t>
            </a:r>
            <a:r>
              <a:rPr lang="nn-NO" dirty="0"/>
              <a:t> det først.</a:t>
            </a:r>
          </a:p>
          <a:p>
            <a:endParaRPr lang="nn-NO" b="1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C5EA8-C785-4E2D-8B51-4FC5FF2C2CD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5379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setter oss i ringen og oppsummerer sammen.</a:t>
            </a:r>
            <a:endParaRPr lang="nb-NO" dirty="0"/>
          </a:p>
          <a:p>
            <a:r>
              <a:rPr lang="nb-NO" i="1" dirty="0"/>
              <a:t>Prosess:</a:t>
            </a:r>
            <a:r>
              <a:rPr lang="nb-NO" dirty="0"/>
              <a:t> Sende en ball e.l. rundt i ringen. Alle får ordet etter tur. Elevene sier en ting hver. Det er helt fint å si det samme som de andre, eller noe annet. Vi tar et spørsmål av gangen. </a:t>
            </a:r>
          </a:p>
          <a:p>
            <a:r>
              <a:rPr lang="nb-NO" dirty="0"/>
              <a:t>Vi bytter spørsmål underveis, f. eks når 5-6 elever har svart.</a:t>
            </a:r>
          </a:p>
          <a:p>
            <a:endParaRPr lang="nb-NO" dirty="0"/>
          </a:p>
          <a:p>
            <a:pPr marL="285750" indent="-285750">
              <a:buFont typeface="Symbol,Sans-Serif"/>
              <a:buChar char="•"/>
            </a:pPr>
            <a:r>
              <a:rPr lang="nb-NO" dirty="0"/>
              <a:t>Hva likte du i dag? </a:t>
            </a:r>
          </a:p>
          <a:p>
            <a:pPr marL="285750" indent="-285750">
              <a:buFont typeface="Symbol,Sans-Serif"/>
              <a:buChar char="•"/>
            </a:pPr>
            <a:r>
              <a:rPr lang="nb-NO" dirty="0"/>
              <a:t>Hva lærte du? </a:t>
            </a:r>
          </a:p>
          <a:p>
            <a:pPr marL="285750" indent="-285750">
              <a:buFont typeface="Symbol,Sans-Serif"/>
              <a:buChar char="•"/>
            </a:pPr>
            <a:r>
              <a:rPr lang="nb-NO" dirty="0"/>
              <a:t>Hvorfor er dette viktig? </a:t>
            </a:r>
          </a:p>
          <a:p>
            <a:pPr marL="285750" indent="-285750">
              <a:buFont typeface="Symbol,Sans-Serif"/>
              <a:buChar char="•"/>
            </a:pPr>
            <a:r>
              <a:rPr lang="nb-NO" dirty="0"/>
              <a:t>Hva kan vi øve på? </a:t>
            </a:r>
            <a:endParaRPr lang="en-US" dirty="0"/>
          </a:p>
          <a:p>
            <a:endParaRPr lang="nb-NO" dirty="0"/>
          </a:p>
          <a:p>
            <a:r>
              <a:rPr lang="nb-NO" dirty="0"/>
              <a:t>Foto: Bildet er tatt av Bildet er tatt av </a:t>
            </a:r>
            <a:r>
              <a:rPr lang="nb-NO" dirty="0">
                <a:hlinkClick r:id="rId3"/>
              </a:rPr>
              <a:t>Alexas_Fotos</a:t>
            </a:r>
            <a:r>
              <a:rPr lang="nb-NO" dirty="0"/>
              <a:t> fra </a:t>
            </a:r>
            <a:r>
              <a:rPr lang="nb-NO" dirty="0">
                <a:hlinkClick r:id="rId4"/>
              </a:rPr>
              <a:t>Pixabay</a:t>
            </a:r>
            <a:r>
              <a:rPr lang="nb-NO" dirty="0"/>
              <a:t> </a:t>
            </a:r>
            <a:endParaRPr lang="en-US" dirty="0"/>
          </a:p>
          <a:p>
            <a:endParaRPr lang="nb-NO" dirty="0"/>
          </a:p>
          <a:p>
            <a:r>
              <a:rPr lang="nb-NO" dirty="0">
                <a:cs typeface="Calibri" panose="020F0502020204030204"/>
              </a:rPr>
              <a:t> 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059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31019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344871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85423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57707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23446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69057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77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9107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5965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4" r:id="rId6"/>
    <p:sldLayoutId id="2147483753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54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60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okommune.sharepoint.com/:v:/r/sites/OPVOppvekst543/Shared%20Documents/Videoer%20(fra%20plandager%20og%20annet)/Robuste%20barn%20-%20musikkvideoer/Can%27t%20Stop%20The%20Feeling.mp4?csf=1&amp;web=1&amp;e=9tH9g7&amp;nav=eyJyZWZlcnJhbEluZm8iOnsicmVmZXJyYWxBcHAiOiJTdHJlYW1XZWJBcHAiLCJyZWZlcnJhbFZpZXciOiJTaGFyZURpYWxvZy1MaW5rIiwicmVmZXJyYWxBcHBQbGF0Zm9ybSI6IldlYiIsInJlZmVycmFsTW9kZSI6InZpZXcifX0%3D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j77suisws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nyTMObWG_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516" y="4887899"/>
            <a:ext cx="8980968" cy="1099842"/>
          </a:xfrm>
        </p:spPr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</a:rPr>
              <a:t>Mangfold 1. trinn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365125"/>
            <a:ext cx="11310778" cy="1325563"/>
          </a:xfrm>
        </p:spPr>
        <p:txBody>
          <a:bodyPr lIns="91440" tIns="45720" rIns="91440" bIns="45720" anchor="t"/>
          <a:lstStyle/>
          <a:p>
            <a:br>
              <a:rPr lang="nb-NO"/>
            </a:br>
            <a:r>
              <a:rPr lang="nb-NO">
                <a:solidFill>
                  <a:srgbClr val="1DB4AE"/>
                </a:solidFill>
                <a:latin typeface="Georgia"/>
              </a:rPr>
              <a:t> </a:t>
            </a:r>
            <a:r>
              <a:rPr lang="nb-NO" sz="6000" b="0">
                <a:solidFill>
                  <a:srgbClr val="1DB4AE"/>
                </a:solidFill>
                <a:latin typeface="Georgia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3926" y="2122488"/>
            <a:ext cx="5748894" cy="38062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kan vi øve på?</a:t>
            </a:r>
          </a:p>
          <a:p>
            <a:pPr lvl="2"/>
            <a:endParaRPr lang="nb-NO" sz="4000">
              <a:solidFill>
                <a:srgbClr val="1DB4AE"/>
              </a:solidFill>
              <a:latin typeface="Georgia"/>
              <a:ea typeface="+mn-lt"/>
              <a:cs typeface="+mn-lt"/>
            </a:endParaRP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325B4-132F-5B78-40B1-87C4F27FC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26A85-1A50-0BCA-891D-10EB0BB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979" y="1003156"/>
            <a:ext cx="8429299" cy="2852737"/>
          </a:xfrm>
        </p:spPr>
        <p:txBody>
          <a:bodyPr/>
          <a:lstStyle/>
          <a:p>
            <a:br>
              <a:rPr lang="nb-NO" b="0" dirty="0">
                <a:latin typeface="Georgia"/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 dirty="0">
                <a:latin typeface="Georgia"/>
                <a:hlinkClick r:id="rId4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 dirty="0">
                <a:latin typeface="Georgia"/>
                <a:hlinkClick r:id="rId5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b="0" dirty="0">
                <a:solidFill>
                  <a:srgbClr val="1DB4AE"/>
                </a:solidFill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  <a:r>
              <a:rPr lang="nb-NO" b="0" dirty="0">
                <a:latin typeface="Georgia"/>
              </a:rPr>
              <a:t> </a:t>
            </a:r>
            <a:br>
              <a:rPr lang="nb-NO" sz="2800" dirty="0"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50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AEF010E7-8522-42D4-0A31-A6D6B7BB35D2}"/>
              </a:ext>
            </a:extLst>
          </p:cNvPr>
          <p:cNvSpPr txBox="1"/>
          <p:nvPr/>
        </p:nvSpPr>
        <p:spPr>
          <a:xfrm>
            <a:off x="608633" y="2958506"/>
            <a:ext cx="718439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0" dirty="0">
                <a:latin typeface="Georgi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Pust og bevegelse</a:t>
            </a:r>
            <a:endParaRPr lang="nb-NO" sz="6000">
              <a:latin typeface="Georgia"/>
              <a:cs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4704" y="2210998"/>
            <a:ext cx="9353550" cy="1221154"/>
          </a:xfrm>
        </p:spPr>
        <p:txBody>
          <a:bodyPr/>
          <a:lstStyle/>
          <a:p>
            <a:pPr eaLnBrk="1" hangingPunct="1"/>
            <a:r>
              <a:rPr lang="nb-NO" altLang="nb-NO" b="0">
                <a:solidFill>
                  <a:srgbClr val="009999"/>
                </a:solidFill>
                <a:latin typeface="Georgia"/>
              </a:rPr>
              <a:t>Vi ser film!</a:t>
            </a:r>
            <a:endParaRPr lang="nb-NO" altLang="nb-NO" b="0">
              <a:solidFill>
                <a:srgbClr val="009999"/>
              </a:solidFill>
            </a:endParaRPr>
          </a:p>
        </p:txBody>
      </p:sp>
      <p:sp>
        <p:nvSpPr>
          <p:cNvPr id="16386" name="Plassholder for tekst 2">
            <a:extLst>
              <a:ext uri="{FF2B5EF4-FFF2-40B4-BE49-F238E27FC236}">
                <a16:creationId xmlns:a16="http://schemas.microsoft.com/office/drawing/2014/main" id="{06FBE9FF-01BB-9F9B-355A-5BD972D94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9488" y="3627331"/>
            <a:ext cx="9353550" cy="15001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b-NO" altLang="nb-NO" sz="4000">
                <a:solidFill>
                  <a:schemeClr val="accent1"/>
                </a:solidFill>
                <a:latin typeface="Georgia"/>
                <a:ea typeface="Verdan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 er ulike og det er bra</a:t>
            </a:r>
          </a:p>
          <a:p>
            <a:pPr eaLnBrk="1" hangingPunct="1"/>
            <a:endParaRPr lang="nb-NO" altLang="nb-NO">
              <a:solidFill>
                <a:srgbClr val="276AA5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tekst 2">
            <a:extLst>
              <a:ext uri="{FF2B5EF4-FFF2-40B4-BE49-F238E27FC236}">
                <a16:creationId xmlns:a16="http://schemas.microsoft.com/office/drawing/2014/main" id="{6BEFDB57-C805-204D-A8D6-5BBA0E4BE6C1}"/>
              </a:ext>
            </a:extLst>
          </p:cNvPr>
          <p:cNvSpPr>
            <a:spLocks noGrp="1" noChangeArrowheads="1"/>
          </p:cNvSpPr>
          <p:nvPr>
            <p:ph type="body" idx="10"/>
          </p:nvPr>
        </p:nvSpPr>
        <p:spPr bwMode="auto">
          <a:xfrm>
            <a:off x="1369457" y="673223"/>
            <a:ext cx="10078127" cy="1262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6000">
                <a:solidFill>
                  <a:srgbClr val="009999"/>
                </a:solidFill>
                <a:latin typeface="Georgia" panose="02040502050405020303" pitchFamily="18" charset="0"/>
              </a:rPr>
              <a:t>Hvordan kan vi være like og hvordan kan vi være ulike?</a:t>
            </a:r>
          </a:p>
        </p:txBody>
      </p:sp>
      <p:pic>
        <p:nvPicPr>
          <p:cNvPr id="2050" name="Picture 2" descr="Illustrasjon som viser barn som er ulike på mange måtar. - Klikk for stort bilete">
            <a:extLst>
              <a:ext uri="{FF2B5EF4-FFF2-40B4-BE49-F238E27FC236}">
                <a16:creationId xmlns:a16="http://schemas.microsoft.com/office/drawing/2014/main" id="{A6C47017-8B39-A14C-B21B-14F6343A1B2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87" y="1730734"/>
            <a:ext cx="8885209" cy="49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B77A36-DE1D-9DCB-486A-C6B6B428B75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37876" y="726322"/>
            <a:ext cx="10629516" cy="1262269"/>
          </a:xfrm>
        </p:spPr>
        <p:txBody>
          <a:bodyPr lIns="91440" tIns="45720" rIns="91440" bIns="45720" anchor="t"/>
          <a:lstStyle/>
          <a:p>
            <a:r>
              <a:rPr lang="nb-NO" sz="6000">
                <a:solidFill>
                  <a:srgbClr val="009999"/>
                </a:solidFill>
                <a:latin typeface="Georgia"/>
                <a:ea typeface="Verdana"/>
                <a:cs typeface="Calibri"/>
              </a:rPr>
              <a:t>Hva er likt og hva er ulikt på dette bildet?</a:t>
            </a:r>
          </a:p>
        </p:txBody>
      </p:sp>
      <p:pic>
        <p:nvPicPr>
          <p:cNvPr id="3074" name="Picture 2" descr="Illustrasjon som viser at gutane har kledd seg i blått og jentene i rosa.">
            <a:extLst>
              <a:ext uri="{FF2B5EF4-FFF2-40B4-BE49-F238E27FC236}">
                <a16:creationId xmlns:a16="http://schemas.microsoft.com/office/drawing/2014/main" id="{28B84437-7042-6F77-1CE1-69A3536016A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31" y="1197688"/>
            <a:ext cx="12192000" cy="553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91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B118AB-7B5B-D609-F3E9-C6B6C7A2F55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474285" y="4304824"/>
            <a:ext cx="7730419" cy="1824298"/>
          </a:xfrm>
        </p:spPr>
        <p:txBody>
          <a:bodyPr lIns="91440" tIns="45720" rIns="91440" bIns="45720" anchor="t"/>
          <a:lstStyle/>
          <a:p>
            <a:r>
              <a:rPr lang="nb-NO" sz="6000" dirty="0">
                <a:solidFill>
                  <a:schemeClr val="accent1"/>
                </a:solidFill>
                <a:latin typeface="Georgia"/>
                <a:ea typeface="Verdana"/>
                <a:cs typeface="Calibri"/>
              </a:rPr>
              <a:t>Hva er bra med at vi er ulike i vår klasse?</a:t>
            </a:r>
          </a:p>
        </p:txBody>
      </p:sp>
      <p:pic>
        <p:nvPicPr>
          <p:cNvPr id="6146" name="Picture 2" descr="Blyantar i mange fargar. Illustrasjon frå Shutterstock">
            <a:extLst>
              <a:ext uri="{FF2B5EF4-FFF2-40B4-BE49-F238E27FC236}">
                <a16:creationId xmlns:a16="http://schemas.microsoft.com/office/drawing/2014/main" id="{F949114C-5380-DEFE-E8F3-22B778C0826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7707"/>
          <a:stretch>
            <a:fillRect/>
          </a:stretch>
        </p:blipFill>
        <p:spPr bwMode="auto">
          <a:xfrm>
            <a:off x="584314" y="541694"/>
            <a:ext cx="6024465" cy="338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lyantar i grøne fargar. Illustrasjon frå Shutterstock">
            <a:extLst>
              <a:ext uri="{FF2B5EF4-FFF2-40B4-BE49-F238E27FC236}">
                <a16:creationId xmlns:a16="http://schemas.microsoft.com/office/drawing/2014/main" id="{174D28B1-4232-DB22-C9FA-BEFD0BE4A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 bwMode="auto">
          <a:xfrm>
            <a:off x="6572250" y="541694"/>
            <a:ext cx="4732226" cy="302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4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E5E4CC00-B46C-9CB9-8577-39E790D6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</p:spPr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</a:rPr>
              <a:t>Alt vi deler</a:t>
            </a:r>
          </a:p>
        </p:txBody>
      </p:sp>
    </p:spTree>
    <p:extLst>
      <p:ext uri="{BB962C8B-B14F-4D97-AF65-F5344CB8AC3E}">
        <p14:creationId xmlns:p14="http://schemas.microsoft.com/office/powerpoint/2010/main" val="253805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4EEAA81-E9C5-61D0-BE9B-0A5F4A5860B0}"/>
              </a:ext>
            </a:extLst>
          </p:cNvPr>
          <p:cNvSpPr txBox="1"/>
          <p:nvPr/>
        </p:nvSpPr>
        <p:spPr>
          <a:xfrm>
            <a:off x="6096000" y="2509766"/>
            <a:ext cx="4767072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0" dirty="0">
                <a:solidFill>
                  <a:srgbClr val="009999"/>
                </a:solidFill>
                <a:latin typeface="Georgia"/>
              </a:rPr>
              <a:t>Vi leker!</a:t>
            </a:r>
          </a:p>
          <a:p>
            <a:endParaRPr lang="nb-NO" sz="6000" dirty="0">
              <a:solidFill>
                <a:srgbClr val="009999"/>
              </a:solidFill>
            </a:endParaRPr>
          </a:p>
          <a:p>
            <a:r>
              <a:rPr lang="nb-NO" sz="4000" dirty="0">
                <a:solidFill>
                  <a:srgbClr val="009999"/>
                </a:solidFill>
                <a:latin typeface="Georgia"/>
              </a:rPr>
              <a:t>Smitteleken</a:t>
            </a:r>
          </a:p>
        </p:txBody>
      </p:sp>
    </p:spTree>
    <p:extLst>
      <p:ext uri="{BB962C8B-B14F-4D97-AF65-F5344CB8AC3E}">
        <p14:creationId xmlns:p14="http://schemas.microsoft.com/office/powerpoint/2010/main" val="2386194293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7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ppt/theme/themeOverride2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59258A-3EED-491C-BD31-5CEE55B3AA3B}">
  <ds:schemaRefs>
    <ds:schemaRef ds:uri="b8da453c-6e37-4915-9292-e90fa68e84a7"/>
    <ds:schemaRef ds:uri="ee598b89-8811-470d-ad8e-f3a66432fe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79B6497-6085-4AC2-831A-89DE2EB548D0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b8da453c-6e37-4915-9292-e90fa68e84a7"/>
    <ds:schemaRef ds:uri="ee598b89-8811-470d-ad8e-f3a66432fe16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AD4220D-9A58-4815-8AA5-EA0671B09E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9</TotalTime>
  <Words>929</Words>
  <Application>Microsoft Office PowerPoint</Application>
  <PresentationFormat>Widescreen</PresentationFormat>
  <Paragraphs>84</Paragraphs>
  <Slides>11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Symbol</vt:lpstr>
      <vt:lpstr>Symbol,Sans-Serif</vt:lpstr>
      <vt:lpstr>Times New Roman</vt:lpstr>
      <vt:lpstr>4_Office-tema</vt:lpstr>
      <vt:lpstr>Egendefinert utforming</vt:lpstr>
      <vt:lpstr>5_Office-tema</vt:lpstr>
      <vt:lpstr>3_Office-tema</vt:lpstr>
      <vt:lpstr>6_Office-tema</vt:lpstr>
      <vt:lpstr>7_Office-tema</vt:lpstr>
      <vt:lpstr>Mangfold 1. trinn</vt:lpstr>
      <vt:lpstr>   Inngangsmusikk  </vt:lpstr>
      <vt:lpstr>PowerPoint-presentasjon</vt:lpstr>
      <vt:lpstr>Vi ser film!</vt:lpstr>
      <vt:lpstr>PowerPoint-presentasjon</vt:lpstr>
      <vt:lpstr>PowerPoint-presentasjon</vt:lpstr>
      <vt:lpstr>PowerPoint-presentasjon</vt:lpstr>
      <vt:lpstr>Alt vi deler</vt:lpstr>
      <vt:lpstr>PowerPoint-presentasjon</vt:lpstr>
      <vt:lpstr> 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6</cp:revision>
  <dcterms:created xsi:type="dcterms:W3CDTF">2023-01-27T13:13:49Z</dcterms:created>
  <dcterms:modified xsi:type="dcterms:W3CDTF">2025-02-26T13:59:03Z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