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theme/themeOverride2.xml" ContentType="application/vnd.openxmlformats-officedocument.themeOverrid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90" r:id="rId5"/>
    <p:sldMasterId id="2147483683" r:id="rId6"/>
    <p:sldMasterId id="2147483659" r:id="rId7"/>
    <p:sldMasterId id="2147483675" r:id="rId8"/>
  </p:sldMasterIdLst>
  <p:notesMasterIdLst>
    <p:notesMasterId r:id="rId21"/>
  </p:notesMasterIdLst>
  <p:sldIdLst>
    <p:sldId id="261" r:id="rId9"/>
    <p:sldId id="312" r:id="rId10"/>
    <p:sldId id="322" r:id="rId11"/>
    <p:sldId id="318" r:id="rId12"/>
    <p:sldId id="321" r:id="rId13"/>
    <p:sldId id="271" r:id="rId14"/>
    <p:sldId id="272" r:id="rId15"/>
    <p:sldId id="319" r:id="rId16"/>
    <p:sldId id="314" r:id="rId17"/>
    <p:sldId id="277" r:id="rId18"/>
    <p:sldId id="279" r:id="rId19"/>
    <p:sldId id="270" r:id="rId20"/>
  </p:sldIdLst>
  <p:sldSz cx="12192000" cy="6858000"/>
  <p:notesSz cx="6858000" cy="9144000"/>
  <p:defaultTextStyle>
    <a:defPPr>
      <a:defRPr lang="nb-N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B4AE"/>
    <a:srgbClr val="3996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5F8BDE-74B4-4441-9931-72C290274372}" v="11" dt="2026-01-19T11:28:09.839"/>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791" autoAdjust="0"/>
  </p:normalViewPr>
  <p:slideViewPr>
    <p:cSldViewPr snapToGrid="0">
      <p:cViewPr varScale="1">
        <p:scale>
          <a:sx n="52" d="100"/>
          <a:sy n="52" d="100"/>
        </p:scale>
        <p:origin x="184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ate Dybdal Hansen" userId="8f533bdc-1f06-46c5-8376-6b62126245f7" providerId="ADAL" clId="{AD18D0CB-5EBB-4FE2-9456-A51AD340C137}"/>
    <pc:docChg chg="addSld delSld modSld">
      <pc:chgData name="Renate Dybdal Hansen" userId="8f533bdc-1f06-46c5-8376-6b62126245f7" providerId="ADAL" clId="{AD18D0CB-5EBB-4FE2-9456-A51AD340C137}" dt="2026-01-19T11:27:47.632" v="8" actId="478"/>
      <pc:docMkLst>
        <pc:docMk/>
      </pc:docMkLst>
      <pc:sldChg chg="modSp mod">
        <pc:chgData name="Renate Dybdal Hansen" userId="8f533bdc-1f06-46c5-8376-6b62126245f7" providerId="ADAL" clId="{AD18D0CB-5EBB-4FE2-9456-A51AD340C137}" dt="2026-01-19T11:27:40.490" v="7" actId="1076"/>
        <pc:sldMkLst>
          <pc:docMk/>
          <pc:sldMk cId="4034612849" sldId="272"/>
        </pc:sldMkLst>
        <pc:spChg chg="mod">
          <ac:chgData name="Renate Dybdal Hansen" userId="8f533bdc-1f06-46c5-8376-6b62126245f7" providerId="ADAL" clId="{AD18D0CB-5EBB-4FE2-9456-A51AD340C137}" dt="2026-01-19T11:27:37.228" v="6" actId="1076"/>
          <ac:spMkLst>
            <pc:docMk/>
            <pc:sldMk cId="4034612849" sldId="272"/>
            <ac:spMk id="5" creationId="{DE07D1E9-00C7-FF96-23EA-37599DFC098A}"/>
          </ac:spMkLst>
        </pc:spChg>
        <pc:spChg chg="mod">
          <ac:chgData name="Renate Dybdal Hansen" userId="8f533bdc-1f06-46c5-8376-6b62126245f7" providerId="ADAL" clId="{AD18D0CB-5EBB-4FE2-9456-A51AD340C137}" dt="2026-01-19T11:27:40.490" v="7" actId="1076"/>
          <ac:spMkLst>
            <pc:docMk/>
            <pc:sldMk cId="4034612849" sldId="272"/>
            <ac:spMk id="6" creationId="{8CBD7356-EBC5-322A-A53F-9BD261FE5D69}"/>
          </ac:spMkLst>
        </pc:spChg>
      </pc:sldChg>
      <pc:sldChg chg="delSp">
        <pc:chgData name="Renate Dybdal Hansen" userId="8f533bdc-1f06-46c5-8376-6b62126245f7" providerId="ADAL" clId="{AD18D0CB-5EBB-4FE2-9456-A51AD340C137}" dt="2026-01-19T11:27:25.409" v="5" actId="478"/>
        <pc:sldMkLst>
          <pc:docMk/>
          <pc:sldMk cId="3319504359" sldId="312"/>
        </pc:sldMkLst>
        <pc:spChg chg="del">
          <ac:chgData name="Renate Dybdal Hansen" userId="8f533bdc-1f06-46c5-8376-6b62126245f7" providerId="ADAL" clId="{AD18D0CB-5EBB-4FE2-9456-A51AD340C137}" dt="2026-01-19T11:27:25.409" v="5" actId="478"/>
          <ac:spMkLst>
            <pc:docMk/>
            <pc:sldMk cId="3319504359" sldId="312"/>
            <ac:spMk id="3" creationId="{08630864-84DD-375C-F04F-754816327F47}"/>
          </ac:spMkLst>
        </pc:spChg>
      </pc:sldChg>
      <pc:sldChg chg="delSp">
        <pc:chgData name="Renate Dybdal Hansen" userId="8f533bdc-1f06-46c5-8376-6b62126245f7" providerId="ADAL" clId="{AD18D0CB-5EBB-4FE2-9456-A51AD340C137}" dt="2026-01-19T11:27:47.632" v="8" actId="478"/>
        <pc:sldMkLst>
          <pc:docMk/>
          <pc:sldMk cId="1298150624" sldId="319"/>
        </pc:sldMkLst>
        <pc:spChg chg="del">
          <ac:chgData name="Renate Dybdal Hansen" userId="8f533bdc-1f06-46c5-8376-6b62126245f7" providerId="ADAL" clId="{AD18D0CB-5EBB-4FE2-9456-A51AD340C137}" dt="2026-01-19T11:27:47.632" v="8" actId="478"/>
          <ac:spMkLst>
            <pc:docMk/>
            <pc:sldMk cId="1298150624" sldId="319"/>
            <ac:spMk id="3" creationId="{CE8F83B6-D863-217A-1166-9A5D123C0E7F}"/>
          </ac:spMkLst>
        </pc:spChg>
      </pc:sldChg>
      <pc:sldChg chg="addSp delSp modSp new modAnim">
        <pc:chgData name="Renate Dybdal Hansen" userId="8f533bdc-1f06-46c5-8376-6b62126245f7" providerId="ADAL" clId="{AD18D0CB-5EBB-4FE2-9456-A51AD340C137}" dt="2026-01-07T12:03:16.596" v="3"/>
        <pc:sldMkLst>
          <pc:docMk/>
          <pc:sldMk cId="2319197227" sldId="322"/>
        </pc:sldMkLst>
        <pc:picChg chg="add mod">
          <ac:chgData name="Renate Dybdal Hansen" userId="8f533bdc-1f06-46c5-8376-6b62126245f7" providerId="ADAL" clId="{AD18D0CB-5EBB-4FE2-9456-A51AD340C137}" dt="2026-01-07T12:03:16.596" v="3"/>
          <ac:picMkLst>
            <pc:docMk/>
            <pc:sldMk cId="2319197227" sldId="322"/>
            <ac:picMk id="4" creationId="{D500C857-B9F6-80E8-4EEC-2513E27586E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41A4D5-3B2E-A24F-A2D1-0A047062282F}" type="datetimeFigureOut">
              <a:rPr lang="nb-NO" smtClean="0"/>
              <a:t>19.01.2026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7E9971-35A5-C144-955B-B463B8C9BB68}" type="slidenum">
              <a:rPr lang="nb-NO" smtClean="0"/>
              <a:t>‹#›</a:t>
            </a:fld>
            <a:endParaRPr lang="nb-NO"/>
          </a:p>
        </p:txBody>
      </p:sp>
    </p:spTree>
    <p:extLst>
      <p:ext uri="{BB962C8B-B14F-4D97-AF65-F5344CB8AC3E}">
        <p14:creationId xmlns:p14="http://schemas.microsoft.com/office/powerpoint/2010/main" val="3299527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no/users/alexas_fotos-686414/?utm_source=link-attribution&amp;utm_medium=referral&amp;utm_campaign=image&amp;utm_content=3599680"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ixabay.com/no/?utm_source=link-attribution&amp;utm_medium=referral&amp;utm_campaign=image&amp;utm_content=3599680"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okommune.sharepoint.com/:v:/r/sites/OPVOppvekst543/Shared%20Documents/Videoer%20(fra%20plandager%20og%20annet)/Robuste%20barn%20-%20musikkvideoer/Can%27t%20Stop%20The%20Feeling.mp4?csf=1&amp;web=1&amp;e=9tH9g7&amp;nav=eyJyZWZlcnJhbEluZm8iOnsicmVmZXJyYWxBcHAiOiJTdHJlYW1XZWJBcHAiLCJyZWZlcnJhbFZpZXciOiJTaGFyZURpYWxvZy1MaW5rIiwicmVmZXJyYWxBcHBQbGF0Zm9ybSI6IldlYiIsInJlZmVycmFsTW9kZSI6InZpZXcifX0%3D"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youtube.com/watch?v=KhfkYzUwYFk"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lay.mediaflow.com/ovp/11/04GB3O6M6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io.kommune.no/tjenester/skole-og-utdanning/robuste-barn/pust-og-bevegels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rk.no/video/fyllefant-skal-selv-ha-bank-310_26794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37E9971-35A5-C144-955B-B463B8C9BB68}" type="slidenum">
              <a:rPr lang="nb-NO" smtClean="0"/>
              <a:t>1</a:t>
            </a:fld>
            <a:endParaRPr lang="nb-NO"/>
          </a:p>
        </p:txBody>
      </p:sp>
    </p:spTree>
    <p:extLst>
      <p:ext uri="{BB962C8B-B14F-4D97-AF65-F5344CB8AC3E}">
        <p14:creationId xmlns:p14="http://schemas.microsoft.com/office/powerpoint/2010/main" val="700373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Mimeleken</a:t>
            </a:r>
          </a:p>
          <a:p>
            <a:r>
              <a:rPr lang="nb-NO" b="0">
                <a:solidFill>
                  <a:srgbClr val="000000"/>
                </a:solidFill>
                <a:ea typeface="Calibri"/>
                <a:cs typeface="Calibri"/>
              </a:rPr>
              <a:t>Formål: Øve nonverbale gester og kommunikasjon, moro</a:t>
            </a:r>
            <a:endParaRPr lang="nb-NO" b="0">
              <a:solidFill>
                <a:srgbClr val="000000"/>
              </a:solidFill>
            </a:endParaRPr>
          </a:p>
          <a:p>
            <a:r>
              <a:rPr lang="nb-NO" b="0">
                <a:solidFill>
                  <a:srgbClr val="000000"/>
                </a:solidFill>
                <a:ea typeface="Calibri"/>
                <a:cs typeface="Calibri"/>
              </a:rPr>
              <a:t>Beskrivelse: </a:t>
            </a:r>
            <a:r>
              <a:rPr lang="nb-NO">
                <a:solidFill>
                  <a:srgbClr val="000000"/>
                </a:solidFill>
                <a:ea typeface="Calibri"/>
                <a:cs typeface="Calibri"/>
              </a:rPr>
              <a:t>Hvem har lyst til å mime? Vi velger to som kan mime om gangen. Resten av klassen gjetter. Når noen har gjettet riktig, velger læreren to nye som har lyst til å mime. De som mimer har ikke lov til å snakke eller peke på ting. Lærer hvisker ordet til mimerne, eller skriver ordet som skal mimes på en lapp som bare mimerne får se. Her er eksempler på ord som kan mimes: </a:t>
            </a:r>
          </a:p>
          <a:p>
            <a:r>
              <a:rPr lang="nb-NO">
                <a:solidFill>
                  <a:srgbClr val="000000"/>
                </a:solidFill>
                <a:ea typeface="Calibri"/>
                <a:cs typeface="Calibri"/>
              </a:rPr>
              <a:t>Klovn, hund, katt, gå på ski, alkohol, bake, se på TV, spille fotball, fugl, hoppe på trampoline, spille piano, synge i kor</a:t>
            </a:r>
            <a:endParaRPr lang="nb-NO">
              <a:solidFill>
                <a:srgbClr val="000000"/>
              </a:solidFill>
            </a:endParaRPr>
          </a:p>
          <a:p>
            <a:endParaRPr lang="nb-NO" sz="2000">
              <a:solidFill>
                <a:srgbClr val="FFFFFF"/>
              </a:solidFill>
              <a:latin typeface="Helvetica Neue"/>
            </a:endParaRPr>
          </a:p>
        </p:txBody>
      </p:sp>
      <p:sp>
        <p:nvSpPr>
          <p:cNvPr id="4" name="Plassholder for lysbildenummer 3"/>
          <p:cNvSpPr>
            <a:spLocks noGrp="1"/>
          </p:cNvSpPr>
          <p:nvPr>
            <p:ph type="sldNum" sz="quarter" idx="5"/>
          </p:nvPr>
        </p:nvSpPr>
        <p:spPr/>
        <p:txBody>
          <a:bodyPr/>
          <a:lstStyle/>
          <a:p>
            <a:fld id="{737E9971-35A5-C144-955B-B463B8C9BB68}" type="slidenum">
              <a:rPr lang="nb-NO" smtClean="0"/>
              <a:t>10</a:t>
            </a:fld>
            <a:endParaRPr lang="nb-NO"/>
          </a:p>
        </p:txBody>
      </p:sp>
    </p:spTree>
    <p:extLst>
      <p:ext uri="{BB962C8B-B14F-4D97-AF65-F5344CB8AC3E}">
        <p14:creationId xmlns:p14="http://schemas.microsoft.com/office/powerpoint/2010/main" val="839202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Foto: Bildet er tatt av </a:t>
            </a:r>
            <a:r>
              <a:rPr lang="nb-NO" sz="1200" b="0" i="0" kern="1200">
                <a:solidFill>
                  <a:schemeClr val="tx1"/>
                </a:solidFill>
                <a:effectLst/>
                <a:latin typeface="+mn-lt"/>
                <a:ea typeface="+mn-ea"/>
                <a:cs typeface="+mn-cs"/>
              </a:rPr>
              <a:t>Bildet er tatt av </a:t>
            </a:r>
            <a:r>
              <a:rPr lang="nb-NO" sz="1200" b="0" i="0" u="sng" kern="1200" err="1">
                <a:solidFill>
                  <a:schemeClr val="tx1"/>
                </a:solidFill>
                <a:effectLst/>
                <a:latin typeface="+mn-lt"/>
                <a:ea typeface="+mn-ea"/>
                <a:cs typeface="+mn-cs"/>
                <a:hlinkClick r:id="rId3"/>
              </a:rPr>
              <a:t>Alexas_Fotos</a:t>
            </a:r>
            <a:r>
              <a:rPr lang="nb-NO" sz="1200" b="0" i="0" kern="1200">
                <a:solidFill>
                  <a:schemeClr val="tx1"/>
                </a:solidFill>
                <a:effectLst/>
                <a:latin typeface="+mn-lt"/>
                <a:ea typeface="+mn-ea"/>
                <a:cs typeface="+mn-cs"/>
              </a:rPr>
              <a:t> fra </a:t>
            </a:r>
            <a:r>
              <a:rPr lang="nb-NO" sz="1200" b="0" i="0" u="sng" kern="1200" err="1">
                <a:solidFill>
                  <a:schemeClr val="tx1"/>
                </a:solidFill>
                <a:effectLst/>
                <a:latin typeface="+mn-lt"/>
                <a:ea typeface="+mn-ea"/>
                <a:cs typeface="+mn-cs"/>
                <a:hlinkClick r:id="rId4"/>
              </a:rPr>
              <a:t>Pixabay</a:t>
            </a:r>
            <a:r>
              <a:rPr lang="nb-NO" sz="1200" b="0" i="0" kern="1200">
                <a:solidFill>
                  <a:schemeClr val="tx1"/>
                </a:solidFill>
                <a:effectLst/>
                <a:latin typeface="+mn-lt"/>
                <a:ea typeface="+mn-ea"/>
                <a:cs typeface="+mn-cs"/>
              </a:rPr>
              <a:t> </a:t>
            </a:r>
          </a:p>
          <a:p>
            <a:pPr marL="0" indent="0">
              <a:buNone/>
            </a:pPr>
            <a:endParaRPr lang="nb-NO" sz="1200">
              <a:ea typeface="+mn-lt"/>
              <a:cs typeface="+mn-lt"/>
            </a:endParaRPr>
          </a:p>
          <a:p>
            <a:r>
              <a:rPr lang="nb-NO">
                <a:cs typeface="Calibri" panose="020F0502020204030204"/>
              </a:rPr>
              <a:t>Vi setter oss i ringen og oppsummerer sammen.</a:t>
            </a:r>
          </a:p>
          <a:p>
            <a:r>
              <a:rPr lang="nb-NO">
                <a:cs typeface="Calibri" panose="020F0502020204030204"/>
              </a:rPr>
              <a:t>Prosess: Sende en ball e.l. rundt i ringen. Alle får ordet etter tur. Elevene sier en ting hver. Det er helt fint å si det samme som de andre, eller noe annet. Vi tar et spørsmål av </a:t>
            </a:r>
            <a:r>
              <a:rPr lang="nb-NO" err="1">
                <a:cs typeface="Calibri" panose="020F0502020204030204"/>
              </a:rPr>
              <a:t>gangen</a:t>
            </a:r>
            <a:r>
              <a:rPr lang="nb-NO">
                <a:cs typeface="Calibri" panose="020F0502020204030204"/>
              </a:rPr>
              <a:t>. Vi bytter spørsmål underveis, f. eks når 5-6 elever har svart. </a:t>
            </a:r>
          </a:p>
        </p:txBody>
      </p:sp>
      <p:sp>
        <p:nvSpPr>
          <p:cNvPr id="4" name="Plassholder for lysbildenummer 3"/>
          <p:cNvSpPr>
            <a:spLocks noGrp="1"/>
          </p:cNvSpPr>
          <p:nvPr>
            <p:ph type="sldNum" sz="quarter" idx="5"/>
          </p:nvPr>
        </p:nvSpPr>
        <p:spPr/>
        <p:txBody>
          <a:bodyPr/>
          <a:lstStyle/>
          <a:p>
            <a:fld id="{737E9971-35A5-C144-955B-B463B8C9BB68}" type="slidenum">
              <a:rPr lang="nb-NO" smtClean="0"/>
              <a:t>11</a:t>
            </a:fld>
            <a:endParaRPr lang="nb-NO"/>
          </a:p>
        </p:txBody>
      </p:sp>
    </p:spTree>
    <p:extLst>
      <p:ext uri="{BB962C8B-B14F-4D97-AF65-F5344CB8AC3E}">
        <p14:creationId xmlns:p14="http://schemas.microsoft.com/office/powerpoint/2010/main" val="1658153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44052-FD8E-FD4E-CBD7-14043BAECD8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8AF1B88-C323-FCEE-93A9-DD0756CEFE7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08F6274-CA98-B6E1-14C6-D28FA98D4624}"/>
              </a:ext>
            </a:extLst>
          </p:cNvPr>
          <p:cNvSpPr>
            <a:spLocks noGrp="1"/>
          </p:cNvSpPr>
          <p:nvPr>
            <p:ph type="body" idx="1"/>
          </p:nvPr>
        </p:nvSpPr>
        <p:spPr/>
        <p:txBody>
          <a:bodyPr/>
          <a:lstStyle/>
          <a:p>
            <a:r>
              <a:rPr lang="nb-NO" b="1">
                <a:solidFill>
                  <a:srgbClr val="44546A"/>
                </a:solidFill>
              </a:rPr>
              <a:t>Sett på inngangsmusikk:</a:t>
            </a:r>
            <a:endParaRPr lang="nb-NO">
              <a:solidFill>
                <a:srgbClr val="44546A"/>
              </a:solidFill>
            </a:endParaRPr>
          </a:p>
          <a:p>
            <a:r>
              <a:rPr lang="en-US">
                <a:solidFill>
                  <a:srgbClr val="44546A"/>
                </a:solidFill>
              </a:rPr>
              <a:t>For Indre Østfold kommune: </a:t>
            </a:r>
            <a:r>
              <a:rPr lang="en-US" u="sng" dirty="0">
                <a:solidFill>
                  <a:srgbClr val="44546A"/>
                </a:solidFill>
                <a:hlinkClick r:id="rId3"/>
              </a:rPr>
              <a:t>Can't Stop The Feeling.mp4</a:t>
            </a:r>
            <a:r>
              <a:rPr lang="en-US">
                <a:solidFill>
                  <a:srgbClr val="44546A"/>
                </a:solidFill>
              </a:rPr>
              <a:t> </a:t>
            </a:r>
            <a:endParaRPr lang="nb-NO">
              <a:solidFill>
                <a:srgbClr val="44546A"/>
              </a:solidFill>
            </a:endParaRPr>
          </a:p>
          <a:p>
            <a:r>
              <a:rPr lang="en-US">
                <a:solidFill>
                  <a:srgbClr val="44546A"/>
                </a:solidFill>
              </a:rPr>
              <a:t>For eksterne kommuner: </a:t>
            </a:r>
            <a:r>
              <a:rPr lang="en-US" u="sng" dirty="0">
                <a:solidFill>
                  <a:srgbClr val="44546A"/>
                </a:solidFill>
                <a:hlinkClick r:id="rId4"/>
              </a:rPr>
              <a:t>Trolls: Can't Stop The Feeling | GoNoodle - YouTube</a:t>
            </a:r>
            <a:endParaRPr lang="nb-NO">
              <a:solidFill>
                <a:srgbClr val="44546A"/>
              </a:solidFill>
            </a:endParaRPr>
          </a:p>
          <a:p>
            <a:r>
              <a:rPr lang="nb-NO">
                <a:solidFill>
                  <a:srgbClr val="44546A"/>
                </a:solidFill>
              </a:rPr>
              <a:t> </a:t>
            </a:r>
          </a:p>
          <a:p>
            <a:pPr marL="285750" indent="-285750">
              <a:buFont typeface="Symbol"/>
              <a:buChar char="•"/>
            </a:pPr>
            <a:r>
              <a:rPr lang="nb-NO">
                <a:solidFill>
                  <a:srgbClr val="44546A"/>
                </a:solidFill>
              </a:rPr>
              <a:t>Vi rydder klasserom</a:t>
            </a:r>
          </a:p>
          <a:p>
            <a:pPr marL="285750" indent="-285750">
              <a:buFont typeface="Symbol"/>
              <a:buChar char="•"/>
            </a:pPr>
            <a:r>
              <a:rPr lang="nb-NO">
                <a:solidFill>
                  <a:srgbClr val="44546A"/>
                </a:solidFill>
              </a:rPr>
              <a:t>Vi samles i ringen</a:t>
            </a:r>
          </a:p>
          <a:p>
            <a:endParaRPr lang="nb-NO" sz="1200" dirty="0">
              <a:solidFill>
                <a:srgbClr val="44546A"/>
              </a:solidFill>
              <a:latin typeface="+mn-lt"/>
              <a:cs typeface="Calibri"/>
            </a:endParaRPr>
          </a:p>
          <a:p>
            <a:endParaRPr lang="nb-NO"/>
          </a:p>
        </p:txBody>
      </p:sp>
      <p:sp>
        <p:nvSpPr>
          <p:cNvPr id="4" name="Plassholder for lysbildenummer 3">
            <a:extLst>
              <a:ext uri="{FF2B5EF4-FFF2-40B4-BE49-F238E27FC236}">
                <a16:creationId xmlns:a16="http://schemas.microsoft.com/office/drawing/2014/main" id="{72D5C4BB-310E-5F59-E33D-28C9909A189B}"/>
              </a:ext>
            </a:extLst>
          </p:cNvPr>
          <p:cNvSpPr>
            <a:spLocks noGrp="1"/>
          </p:cNvSpPr>
          <p:nvPr>
            <p:ph type="sldNum" sz="quarter" idx="5"/>
          </p:nvPr>
        </p:nvSpPr>
        <p:spPr/>
        <p:txBody>
          <a:bodyPr/>
          <a:lstStyle/>
          <a:p>
            <a:fld id="{4A0C53AA-2C1F-4D28-B074-E50D1CC28151}" type="slidenum">
              <a:rPr lang="nb-NO" smtClean="0"/>
              <a:t>2</a:t>
            </a:fld>
            <a:endParaRPr lang="nb-NO"/>
          </a:p>
        </p:txBody>
      </p:sp>
    </p:spTree>
    <p:extLst>
      <p:ext uri="{BB962C8B-B14F-4D97-AF65-F5344CB8AC3E}">
        <p14:creationId xmlns:p14="http://schemas.microsoft.com/office/powerpoint/2010/main" val="3126875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Øvelsen heter «Svinge med armene» </a:t>
            </a:r>
            <a:r>
              <a:rPr lang="nb-NO" sz="1200" b="0" i="0" kern="1200" dirty="0">
                <a:solidFill>
                  <a:schemeClr val="tx1"/>
                </a:solidFill>
                <a:effectLst/>
                <a:latin typeface="+mn-lt"/>
                <a:ea typeface="+mn-ea"/>
                <a:cs typeface="+mn-cs"/>
                <a:hlinkClick r:id="rId3"/>
              </a:rPr>
              <a:t>https://play.mediaflow.com/ovp/11/04GB3O6M6L</a:t>
            </a:r>
            <a:r>
              <a:rPr lang="nb-NO" sz="1200" b="0" i="0" kern="1200" dirty="0">
                <a:solidFill>
                  <a:schemeClr val="tx1"/>
                </a:solidFill>
                <a:effectLst/>
                <a:latin typeface="+mn-lt"/>
                <a:ea typeface="+mn-ea"/>
                <a:cs typeface="+mn-cs"/>
              </a:rPr>
              <a:t> – trykk på «play-knappen» for å se filmen.</a:t>
            </a:r>
          </a:p>
          <a:p>
            <a:endParaRPr lang="nb-NO" sz="1200" b="0" i="0" kern="1200" dirty="0">
              <a:solidFill>
                <a:schemeClr val="tx1"/>
              </a:solidFill>
              <a:effectLst/>
              <a:latin typeface="+mn-lt"/>
              <a:ea typeface="+mn-ea"/>
              <a:cs typeface="+mn-cs"/>
            </a:endParaRPr>
          </a:p>
          <a:p>
            <a:r>
              <a:rPr lang="nb-NO" dirty="0"/>
              <a:t>Når du skal gjennomføre pusteøvelsen med elevene, velger du selv om du vil vise filmen eller om du modellerer selv.</a:t>
            </a:r>
          </a:p>
          <a:p>
            <a:r>
              <a:rPr lang="nb-NO" dirty="0"/>
              <a:t> </a:t>
            </a:r>
          </a:p>
          <a:p>
            <a:r>
              <a:rPr lang="nb-NO" dirty="0"/>
              <a:t>Dersom du ønsker å benytte en annen øvelse, finner du flere eksempler på </a:t>
            </a:r>
            <a:r>
              <a:rPr lang="nb-NO" dirty="0">
                <a:hlinkClick r:id="rId4"/>
              </a:rPr>
              <a:t>https://www.io.kommune.no/tjenester/skole-og-utdanning/robuste-barn/pust-og-bevegelse/</a:t>
            </a:r>
            <a:endParaRPr lang="nb-NO" dirty="0"/>
          </a:p>
          <a:p>
            <a:endParaRPr lang="nb-NO"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737E9971-35A5-C144-955B-B463B8C9BB68}" type="slidenum">
              <a:rPr lang="nb-NO" smtClean="0"/>
              <a:t>3</a:t>
            </a:fld>
            <a:endParaRPr lang="nb-NO"/>
          </a:p>
        </p:txBody>
      </p:sp>
    </p:spTree>
    <p:extLst>
      <p:ext uri="{BB962C8B-B14F-4D97-AF65-F5344CB8AC3E}">
        <p14:creationId xmlns:p14="http://schemas.microsoft.com/office/powerpoint/2010/main" val="3566968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Introduser temaet</a:t>
            </a:r>
          </a:p>
          <a:p>
            <a:r>
              <a:rPr lang="nb-NO"/>
              <a:t>I dag skal vi snakke om alkohol. Før vi ser filmen skal vi snakke litt om hva dere kan fra før. </a:t>
            </a:r>
          </a:p>
          <a:p>
            <a:endParaRPr lang="nb-NO"/>
          </a:p>
          <a:p>
            <a:r>
              <a:rPr lang="nb-NO"/>
              <a:t>Hva vet dere om alkohol? </a:t>
            </a:r>
          </a:p>
          <a:p>
            <a:endParaRPr lang="nb-NO"/>
          </a:p>
          <a:p>
            <a:r>
              <a:rPr lang="nb-NO"/>
              <a:t>La elevene komme med egne innspill, lærer kan bidra med veiledende spørsmål ved behov</a:t>
            </a:r>
          </a:p>
          <a:p>
            <a:r>
              <a:rPr lang="nb-NO" i="1"/>
              <a:t>For eksempel: </a:t>
            </a:r>
          </a:p>
          <a:p>
            <a:r>
              <a:rPr lang="nb-NO" i="1"/>
              <a:t>Er det forskjell på øl og vin? Hvem drikker alkohol? Kan barn drikke alkohol? Er det farlig å drikke alkohol?</a:t>
            </a:r>
          </a:p>
        </p:txBody>
      </p:sp>
      <p:sp>
        <p:nvSpPr>
          <p:cNvPr id="4" name="Plassholder for lysbildenummer 3"/>
          <p:cNvSpPr>
            <a:spLocks noGrp="1"/>
          </p:cNvSpPr>
          <p:nvPr>
            <p:ph type="sldNum" sz="quarter" idx="5"/>
          </p:nvPr>
        </p:nvSpPr>
        <p:spPr/>
        <p:txBody>
          <a:bodyPr/>
          <a:lstStyle/>
          <a:p>
            <a:fld id="{737E9971-35A5-C144-955B-B463B8C9BB68}" type="slidenum">
              <a:rPr lang="nb-NO" smtClean="0"/>
              <a:t>4</a:t>
            </a:fld>
            <a:endParaRPr lang="nb-NO"/>
          </a:p>
        </p:txBody>
      </p:sp>
    </p:spTree>
    <p:extLst>
      <p:ext uri="{BB962C8B-B14F-4D97-AF65-F5344CB8AC3E}">
        <p14:creationId xmlns:p14="http://schemas.microsoft.com/office/powerpoint/2010/main" val="3191475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altLang="nb-NO">
                <a:solidFill>
                  <a:schemeClr val="accent1"/>
                </a:solidFill>
                <a:latin typeface="+mn-lt"/>
              </a:rPr>
              <a:t>Hvorfor tror dere at voksne drikker alkohol?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altLang="nb-NO">
              <a:solidFill>
                <a:schemeClr val="accent1"/>
              </a:solidFill>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altLang="nb-NO">
                <a:solidFill>
                  <a:schemeClr val="accent1"/>
                </a:solidFill>
                <a:latin typeface="+mn-lt"/>
              </a:rPr>
              <a:t>La elevene komme med forslag, lærer kommer med forslag ved behov.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altLang="nb-NO" i="1">
                <a:solidFill>
                  <a:schemeClr val="accent1"/>
                </a:solidFill>
                <a:latin typeface="+mn-lt"/>
              </a:rPr>
              <a:t>For eksempel:</a:t>
            </a:r>
            <a:endParaRPr lang="nb-NO" altLang="nb-NO" i="1">
              <a:solidFill>
                <a:schemeClr val="accent1"/>
              </a:solidFill>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i="1">
                <a:solidFill>
                  <a:schemeClr val="accent1"/>
                </a:solidFill>
                <a:effectLst/>
                <a:latin typeface="+mn-lt"/>
              </a:rPr>
              <a:t>Det er mye voksne gjør som barn ikke kan gjøre, som å drikke alkohol, snuse og røyke. Voksne kan drikke alkohol fordi det er godt, for å slappe av, for å feire eller fordi det smaker godt til maten. Noen kan drikke alkohol fordi de har det vondt inni seg.</a:t>
            </a:r>
            <a:endParaRPr lang="nb-NO" i="1">
              <a:solidFill>
                <a:schemeClr val="accent1"/>
              </a:solidFill>
              <a:effectLst/>
              <a:latin typeface="+mn-lt"/>
              <a:cs typeface="Calibri"/>
            </a:endParaRPr>
          </a:p>
          <a:p>
            <a:endParaRPr lang="nb-NO"/>
          </a:p>
        </p:txBody>
      </p:sp>
      <p:sp>
        <p:nvSpPr>
          <p:cNvPr id="4" name="Plassholder for lysbildenummer 3"/>
          <p:cNvSpPr>
            <a:spLocks noGrp="1"/>
          </p:cNvSpPr>
          <p:nvPr>
            <p:ph type="sldNum" sz="quarter" idx="5"/>
          </p:nvPr>
        </p:nvSpPr>
        <p:spPr/>
        <p:txBody>
          <a:bodyPr/>
          <a:lstStyle/>
          <a:p>
            <a:fld id="{737E9971-35A5-C144-955B-B463B8C9BB68}" type="slidenum">
              <a:rPr lang="nb-NO" smtClean="0"/>
              <a:t>5</a:t>
            </a:fld>
            <a:endParaRPr lang="nb-NO"/>
          </a:p>
        </p:txBody>
      </p:sp>
    </p:spTree>
    <p:extLst>
      <p:ext uri="{BB962C8B-B14F-4D97-AF65-F5344CB8AC3E}">
        <p14:creationId xmlns:p14="http://schemas.microsoft.com/office/powerpoint/2010/main" val="3137006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200" b="0" i="0" dirty="0">
                <a:solidFill>
                  <a:schemeClr val="accent1"/>
                </a:solidFill>
                <a:effectLst/>
              </a:rPr>
              <a:t>Norsk serie. (3:5)</a:t>
            </a:r>
            <a:r>
              <a:rPr lang="nb-NO" dirty="0">
                <a:solidFill>
                  <a:schemeClr val="accent1"/>
                </a:solidFill>
              </a:rPr>
              <a:t> </a:t>
            </a:r>
            <a:endParaRPr lang="nb-NO" sz="1200" b="0" i="0" dirty="0">
              <a:solidFill>
                <a:schemeClr val="accent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dirty="0">
              <a:solidFill>
                <a:schemeClr val="accent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dirty="0">
                <a:solidFill>
                  <a:schemeClr val="accent1"/>
                </a:solidFill>
                <a:effectLst/>
              </a:rPr>
              <a:t>Introduser filmen med å si:</a:t>
            </a:r>
            <a:endParaRPr lang="nb-NO" sz="1200" b="1" i="0" dirty="0">
              <a:solidFill>
                <a:schemeClr val="accent1"/>
              </a:solidFill>
              <a:effectLs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dirty="0">
                <a:solidFill>
                  <a:schemeClr val="accent1"/>
                </a:solidFill>
                <a:effectLst/>
              </a:rPr>
              <a:t>«Mammaen til Mina drikker ganske mye vin. Hun sier hun bare koser seg, men hvis hun visste hvor dumt det ser ut når hun er full, så ville hun kanskje skjerpet seg. Mina bestemmer seg for å vise henne det.</a:t>
            </a:r>
            <a:r>
              <a:rPr lang="nb-NO" sz="1200" b="0" i="0" dirty="0">
                <a:solidFill>
                  <a:schemeClr val="accent1"/>
                </a:solidFill>
                <a:effectLst/>
                <a:cs typeface="+mn-cs"/>
              </a:rPr>
              <a:t> </a:t>
            </a:r>
            <a:r>
              <a:rPr lang="nb-NO" sz="1200" b="0" i="0" dirty="0">
                <a:solidFill>
                  <a:schemeClr val="accent1"/>
                </a:solidFill>
                <a:effectLst/>
                <a:cs typeface="Calibri"/>
              </a:rPr>
              <a:t>Når vi ser filmen vil noen kunne kjenne seg igjen, eller komme til å tenke på noen som kanskje har det sånn. Da er det fint å kunne snakke om det alene med en av oss voksne etter timen eller en annen gang»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dirty="0">
              <a:solidFill>
                <a:schemeClr val="accent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chemeClr val="tx1"/>
                </a:solidFill>
                <a:hlinkClick r:id="rId3"/>
              </a:rPr>
              <a:t>https://www.nrk.no/video/fyllefant-skal-selv-ha-bank-310_267942</a:t>
            </a:r>
            <a:r>
              <a:rPr lang="nb-NO" sz="1200" dirty="0">
                <a:solidFill>
                  <a:schemeClr val="tx1"/>
                </a:solidFill>
                <a:latin typeface="NRK Sans Variable"/>
              </a:rPr>
              <a:t> </a:t>
            </a:r>
            <a:r>
              <a:rPr lang="nb-NO" sz="1200" b="0" i="0" dirty="0">
                <a:solidFill>
                  <a:schemeClr val="accent1"/>
                </a:solidFill>
                <a:effectLst/>
                <a:latin typeface="NRK Sans Variable"/>
              </a:rPr>
              <a:t>(05.37 minutter)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dirty="0">
                <a:solidFill>
                  <a:schemeClr val="accent1"/>
                </a:solidFill>
                <a:effectLst/>
              </a:rPr>
              <a:t>Laget i forbindelse med NRK Super sin temauke om RUS</a:t>
            </a:r>
            <a:endParaRPr lang="nb-NO" sz="1200" b="0" i="0" dirty="0">
              <a:solidFill>
                <a:schemeClr val="accent1"/>
              </a:solidFill>
              <a:effectLs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dirty="0">
              <a:solidFill>
                <a:schemeClr val="accent1"/>
              </a:solidFill>
              <a:effectLst/>
              <a:latin typeface="NRK Sans Variable"/>
            </a:endParaRPr>
          </a:p>
          <a:p>
            <a:endParaRPr lang="nb-NO" dirty="0"/>
          </a:p>
        </p:txBody>
      </p:sp>
      <p:sp>
        <p:nvSpPr>
          <p:cNvPr id="4" name="Plassholder for lysbildenummer 3"/>
          <p:cNvSpPr>
            <a:spLocks noGrp="1"/>
          </p:cNvSpPr>
          <p:nvPr>
            <p:ph type="sldNum" sz="quarter" idx="5"/>
          </p:nvPr>
        </p:nvSpPr>
        <p:spPr/>
        <p:txBody>
          <a:bodyPr/>
          <a:lstStyle/>
          <a:p>
            <a:fld id="{737E9971-35A5-C144-955B-B463B8C9BB68}" type="slidenum">
              <a:rPr lang="nb-NO" smtClean="0"/>
              <a:t>6</a:t>
            </a:fld>
            <a:endParaRPr lang="nb-NO"/>
          </a:p>
        </p:txBody>
      </p:sp>
    </p:spTree>
    <p:extLst>
      <p:ext uri="{BB962C8B-B14F-4D97-AF65-F5344CB8AC3E}">
        <p14:creationId xmlns:p14="http://schemas.microsoft.com/office/powerpoint/2010/main" val="1935187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a:solidFill>
                  <a:srgbClr val="191A35"/>
                </a:solidFill>
                <a:effectLst/>
                <a:latin typeface="Calibri" panose="020F0502020204030204" pitchFamily="34" charset="0"/>
                <a:ea typeface="Times New Roman" panose="02020603050405020304" pitchFamily="18" charset="0"/>
              </a:rPr>
              <a:t>Prosess: Åpen dialog med klassen, rekke opp hånda.</a:t>
            </a:r>
            <a:r>
              <a:rPr lang="nb-NO" sz="1800">
                <a:solidFill>
                  <a:srgbClr val="191A35"/>
                </a:solidFill>
                <a:effectLst/>
                <a:latin typeface="Calibri" panose="020F0502020204030204" pitchFamily="34"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solidFill>
                  <a:srgbClr val="191A35"/>
                </a:solidFill>
                <a:effectLst/>
                <a:latin typeface="Calibri" panose="020F0502020204030204" pitchFamily="34" charset="0"/>
                <a:ea typeface="Times New Roman" panose="02020603050405020304" pitchFamily="18" charset="0"/>
              </a:rPr>
              <a:t>Fordi temaet er vanskelig for noen, er det fint at de ivrige og trygge barna leder an, mens andre kan lytte og lære.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Times New Roman" panose="02020603050405020304" pitchFamily="18" charset="0"/>
              <a:ea typeface="Times New Roman" panose="02020603050405020304" pitchFamily="18" charset="0"/>
            </a:endParaRPr>
          </a:p>
          <a:p>
            <a:r>
              <a:rPr lang="nb-NO"/>
              <a:t>Dialogen i klassen tar utgangspunkt i disse tre spørsmålene: </a:t>
            </a:r>
          </a:p>
          <a:p>
            <a:endParaRPr lang="nb-NO"/>
          </a:p>
          <a:p>
            <a:pPr marL="0" indent="0">
              <a:buNone/>
            </a:pPr>
            <a:r>
              <a:rPr lang="nb-NO" sz="1200">
                <a:solidFill>
                  <a:srgbClr val="1DB4AE"/>
                </a:solidFill>
                <a:latin typeface="Georgia"/>
                <a:ea typeface="Verdana"/>
                <a:cs typeface="Calibri"/>
              </a:rPr>
              <a:t>Hva</a:t>
            </a:r>
            <a:r>
              <a:rPr lang="nb-NO" sz="1200">
                <a:solidFill>
                  <a:srgbClr val="1DB4AE"/>
                </a:solidFill>
                <a:effectLst/>
                <a:latin typeface="Georgia"/>
                <a:ea typeface="Verdana"/>
                <a:cs typeface="Calibri"/>
              </a:rPr>
              <a:t> syns du om</a:t>
            </a:r>
            <a:r>
              <a:rPr lang="nb-NO" sz="1200">
                <a:solidFill>
                  <a:srgbClr val="1DB4AE"/>
                </a:solidFill>
                <a:latin typeface="Georgia"/>
                <a:ea typeface="Verdana"/>
                <a:cs typeface="Calibri"/>
              </a:rPr>
              <a:t> </a:t>
            </a:r>
            <a:r>
              <a:rPr lang="nb-NO" sz="1200">
                <a:solidFill>
                  <a:srgbClr val="1DB4AE"/>
                </a:solidFill>
                <a:effectLst/>
                <a:latin typeface="Georgia"/>
                <a:ea typeface="Verdana"/>
                <a:cs typeface="Calibri"/>
              </a:rPr>
              <a:t>løsningen? </a:t>
            </a:r>
          </a:p>
          <a:p>
            <a:pPr marL="0" indent="0">
              <a:buNone/>
            </a:pPr>
            <a:r>
              <a:rPr lang="nb-NO" sz="1200">
                <a:solidFill>
                  <a:srgbClr val="1DB4AE"/>
                </a:solidFill>
                <a:effectLst/>
                <a:latin typeface="Georgia"/>
                <a:ea typeface="Verdana"/>
                <a:cs typeface="Calibri"/>
              </a:rPr>
              <a:t>Hva ville du gjort?</a:t>
            </a:r>
            <a:endParaRPr lang="nb-NO" sz="1200">
              <a:solidFill>
                <a:srgbClr val="1DB4AE"/>
              </a:solidFill>
              <a:latin typeface="Georgia"/>
              <a:ea typeface="Verdana"/>
              <a:cs typeface="Calibri"/>
            </a:endParaRPr>
          </a:p>
          <a:p>
            <a:pPr marL="0" indent="0">
              <a:buNone/>
            </a:pPr>
            <a:r>
              <a:rPr lang="nb-NO" sz="1200">
                <a:solidFill>
                  <a:srgbClr val="1DB4AE"/>
                </a:solidFill>
                <a:latin typeface="Georgia"/>
                <a:ea typeface="Verdana"/>
                <a:cs typeface="Calibri"/>
              </a:rPr>
              <a:t>H</a:t>
            </a:r>
            <a:r>
              <a:rPr lang="nb-NO" sz="1200">
                <a:solidFill>
                  <a:srgbClr val="1DB4AE"/>
                </a:solidFill>
                <a:effectLst/>
                <a:latin typeface="Georgia"/>
                <a:ea typeface="Verdana"/>
                <a:cs typeface="Calibri"/>
              </a:rPr>
              <a:t>va kan barn gjøre</a:t>
            </a:r>
            <a:r>
              <a:rPr lang="nb-NO" sz="1200">
                <a:solidFill>
                  <a:srgbClr val="1DB4AE"/>
                </a:solidFill>
                <a:latin typeface="Georgia"/>
                <a:ea typeface="Verdana"/>
                <a:cs typeface="Calibri"/>
              </a:rPr>
              <a:t> </a:t>
            </a:r>
            <a:r>
              <a:rPr lang="nb-NO" sz="1200">
                <a:solidFill>
                  <a:srgbClr val="1DB4AE"/>
                </a:solidFill>
                <a:effectLst/>
                <a:latin typeface="Georgia"/>
                <a:ea typeface="Verdana"/>
                <a:cs typeface="Calibri"/>
              </a:rPr>
              <a:t>når voksne drikker for mye alkohol?</a:t>
            </a:r>
          </a:p>
          <a:p>
            <a:endParaRPr lang="nb-NO"/>
          </a:p>
          <a:p>
            <a:r>
              <a:rPr lang="nb-NO"/>
              <a:t>La elevene komme med egne innspill om løsningen og hva barn kan gjøre når voksne drikker for mye alkohol.</a:t>
            </a:r>
          </a:p>
          <a:p>
            <a:r>
              <a:rPr lang="nb-NO" i="1"/>
              <a:t>For eksempel:</a:t>
            </a:r>
          </a:p>
          <a:p>
            <a:r>
              <a:rPr lang="nb-NO" i="1"/>
              <a:t>Hvordan kunne Mina sagt fra til en voksen?</a:t>
            </a:r>
          </a:p>
          <a:p>
            <a:r>
              <a:rPr lang="nb-NO" i="1"/>
              <a:t>Kunne Mina gjort noe annerledes?</a:t>
            </a:r>
          </a:p>
          <a:p>
            <a:endParaRPr lang="nb-NO"/>
          </a:p>
        </p:txBody>
      </p:sp>
      <p:sp>
        <p:nvSpPr>
          <p:cNvPr id="4" name="Plassholder for lysbildenummer 3"/>
          <p:cNvSpPr>
            <a:spLocks noGrp="1"/>
          </p:cNvSpPr>
          <p:nvPr>
            <p:ph type="sldNum" sz="quarter" idx="5"/>
          </p:nvPr>
        </p:nvSpPr>
        <p:spPr/>
        <p:txBody>
          <a:bodyPr/>
          <a:lstStyle/>
          <a:p>
            <a:fld id="{737E9971-35A5-C144-955B-B463B8C9BB68}" type="slidenum">
              <a:rPr lang="nb-NO" smtClean="0"/>
              <a:t>7</a:t>
            </a:fld>
            <a:endParaRPr lang="nb-NO"/>
          </a:p>
        </p:txBody>
      </p:sp>
    </p:spTree>
    <p:extLst>
      <p:ext uri="{BB962C8B-B14F-4D97-AF65-F5344CB8AC3E}">
        <p14:creationId xmlns:p14="http://schemas.microsoft.com/office/powerpoint/2010/main" val="1129994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Hva er dårlig med for mye alkohol?</a:t>
            </a:r>
          </a:p>
          <a:p>
            <a:endParaRPr lang="nb-NO"/>
          </a:p>
          <a:p>
            <a:r>
              <a:rPr lang="nb-NO"/>
              <a:t>La elevene komme med forslag, lærer kommer med forslag ved behov. </a:t>
            </a:r>
          </a:p>
          <a:p>
            <a:r>
              <a:rPr lang="nb-NO" i="1"/>
              <a:t>For eksempel:</a:t>
            </a:r>
          </a:p>
          <a:p>
            <a:r>
              <a:rPr lang="nb-NO" i="1"/>
              <a:t>Voksne kan drikke for mye, og kan forandre seg på en dårlig måte. Voksne kan si og gjøre ting de ikke mener.  Å drikke for mye alkohol kan gjøre at voksne glemmer å ta nok hensyn til barna og de klarer ikke å ta godt vare på barna sine.</a:t>
            </a:r>
          </a:p>
          <a:p>
            <a:endParaRPr lang="nb-NO" i="1"/>
          </a:p>
          <a:p>
            <a:endParaRPr lang="nb-NO"/>
          </a:p>
          <a:p>
            <a:endParaRPr lang="nb-NO"/>
          </a:p>
        </p:txBody>
      </p:sp>
      <p:sp>
        <p:nvSpPr>
          <p:cNvPr id="4" name="Plassholder for lysbildenummer 3"/>
          <p:cNvSpPr>
            <a:spLocks noGrp="1"/>
          </p:cNvSpPr>
          <p:nvPr>
            <p:ph type="sldNum" sz="quarter" idx="5"/>
          </p:nvPr>
        </p:nvSpPr>
        <p:spPr/>
        <p:txBody>
          <a:bodyPr/>
          <a:lstStyle/>
          <a:p>
            <a:fld id="{737E9971-35A5-C144-955B-B463B8C9BB68}" type="slidenum">
              <a:rPr lang="nb-NO" smtClean="0"/>
              <a:t>8</a:t>
            </a:fld>
            <a:endParaRPr lang="nb-NO"/>
          </a:p>
        </p:txBody>
      </p:sp>
    </p:spTree>
    <p:extLst>
      <p:ext uri="{BB962C8B-B14F-4D97-AF65-F5344CB8AC3E}">
        <p14:creationId xmlns:p14="http://schemas.microsoft.com/office/powerpoint/2010/main" val="3915668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FD6CF-270B-5B77-CCC0-630D50F6BA7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BDFD592-8264-D060-E8F1-3614142AC3C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C11EFA7-E7FE-DE31-EEB1-AB1029E1546B}"/>
              </a:ext>
            </a:extLst>
          </p:cNvPr>
          <p:cNvSpPr>
            <a:spLocks noGrp="1"/>
          </p:cNvSpPr>
          <p:nvPr>
            <p:ph type="body" idx="1"/>
          </p:nvPr>
        </p:nvSpPr>
        <p:spPr/>
        <p:txBody>
          <a:bodyPr/>
          <a:lstStyle/>
          <a:p>
            <a:r>
              <a:rPr lang="nb-NO" sz="1100">
                <a:latin typeface="+mn-lt"/>
              </a:rPr>
              <a:t>Gå inn på nettsiden og vis filmen. Den varer </a:t>
            </a:r>
            <a:r>
              <a:rPr lang="nb-NO" sz="1100" err="1">
                <a:latin typeface="+mn-lt"/>
              </a:rPr>
              <a:t>ca</a:t>
            </a:r>
            <a:r>
              <a:rPr lang="nb-NO" sz="1100">
                <a:latin typeface="+mn-lt"/>
              </a:rPr>
              <a:t> 30 sekunder</a:t>
            </a:r>
          </a:p>
          <a:p>
            <a:endParaRPr lang="nb-NO" sz="11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100">
                <a:effectLst/>
                <a:latin typeface="+mn-lt"/>
                <a:ea typeface="Yu Mincho" panose="02020400000000000000" pitchFamily="18" charset="-128"/>
              </a:rPr>
              <a:t>Alle barn har rett til å ha det trygt og godt i familien. Dersom man opplever noe som er vondt eller vanskelig hjemme er det viktig å snakke med en trygg voksen så familien kan få hjelp til å få det bedre. For eksempel læreren din, et familiemedlem, noen andre gode voksne du kjenner som foreldre til en venn, helsesykepleier, trener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100">
              <a:effectLst/>
              <a:latin typeface="+mn-lt"/>
              <a:ea typeface="Yu Mincho" panose="02020400000000000000" pitchFamily="18" charset="-128"/>
            </a:endParaRPr>
          </a:p>
          <a:p>
            <a:r>
              <a:rPr lang="nb-NO" sz="1100">
                <a:latin typeface="+mn-lt"/>
              </a:rPr>
              <a:t>Om noe er vondt eller vanskelig hjemme, kan man også ringe til alarmtelefonen. </a:t>
            </a:r>
          </a:p>
        </p:txBody>
      </p:sp>
      <p:sp>
        <p:nvSpPr>
          <p:cNvPr id="4" name="Plassholder for lysbildenummer 3">
            <a:extLst>
              <a:ext uri="{FF2B5EF4-FFF2-40B4-BE49-F238E27FC236}">
                <a16:creationId xmlns:a16="http://schemas.microsoft.com/office/drawing/2014/main" id="{D1D50733-6D9D-6692-6438-727A26215762}"/>
              </a:ext>
            </a:extLst>
          </p:cNvPr>
          <p:cNvSpPr>
            <a:spLocks noGrp="1"/>
          </p:cNvSpPr>
          <p:nvPr>
            <p:ph type="sldNum" sz="quarter" idx="5"/>
          </p:nvPr>
        </p:nvSpPr>
        <p:spPr/>
        <p:txBody>
          <a:bodyPr/>
          <a:lstStyle/>
          <a:p>
            <a:fld id="{E59B86A1-72DB-48B8-A648-3BCAEE5FDD00}" type="slidenum">
              <a:rPr lang="nb-NO" smtClean="0"/>
              <a:t>9</a:t>
            </a:fld>
            <a:endParaRPr lang="nb-NO"/>
          </a:p>
        </p:txBody>
      </p:sp>
    </p:spTree>
    <p:extLst>
      <p:ext uri="{BB962C8B-B14F-4D97-AF65-F5344CB8AC3E}">
        <p14:creationId xmlns:p14="http://schemas.microsoft.com/office/powerpoint/2010/main" val="1188155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5.xml"/><Relationship Id="rId1" Type="http://schemas.openxmlformats.org/officeDocument/2006/relationships/themeOverride" Target="../theme/themeOverride2.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hemeOverride" Target="../theme/themeOverride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tellysbilde">
    <p:spTree>
      <p:nvGrpSpPr>
        <p:cNvPr id="1" name=""/>
        <p:cNvGrpSpPr/>
        <p:nvPr/>
      </p:nvGrpSpPr>
      <p:grpSpPr>
        <a:xfrm>
          <a:off x="0" y="0"/>
          <a:ext cx="0" cy="0"/>
          <a:chOff x="0" y="0"/>
          <a:chExt cx="0" cy="0"/>
        </a:xfrm>
      </p:grpSpPr>
      <p:sp>
        <p:nvSpPr>
          <p:cNvPr id="3" name="Tittel 1"/>
          <p:cNvSpPr>
            <a:spLocks noGrp="1"/>
          </p:cNvSpPr>
          <p:nvPr>
            <p:ph type="title"/>
          </p:nvPr>
        </p:nvSpPr>
        <p:spPr>
          <a:xfrm>
            <a:off x="4840357" y="1570383"/>
            <a:ext cx="6897303" cy="2494232"/>
          </a:xfrm>
          <a:prstGeom prst="rect">
            <a:avLst/>
          </a:prstGeom>
        </p:spPr>
        <p:txBody>
          <a:bodyPr anchor="t"/>
          <a:lstStyle>
            <a:lvl1pPr>
              <a:defRPr sz="6000"/>
            </a:lvl1pPr>
          </a:lstStyle>
          <a:p>
            <a:r>
              <a:rPr lang="nb-NO"/>
              <a:t>Klikk for å redigere tittelstil</a:t>
            </a:r>
          </a:p>
        </p:txBody>
      </p:sp>
    </p:spTree>
    <p:extLst>
      <p:ext uri="{BB962C8B-B14F-4D97-AF65-F5344CB8AC3E}">
        <p14:creationId xmlns:p14="http://schemas.microsoft.com/office/powerpoint/2010/main" val="794757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4" name="Bilde 4" descr="Et bilde som inneholder silhuetter, vektorgrafikk&#10;&#10;Automatisk generert beskrivelse">
            <a:extLst>
              <a:ext uri="{FF2B5EF4-FFF2-40B4-BE49-F238E27FC236}">
                <a16:creationId xmlns:a16="http://schemas.microsoft.com/office/drawing/2014/main" id="{99FFA154-DCE0-6E14-6A4A-E98B3C10E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775450" y="-1577975"/>
            <a:ext cx="8707438" cy="910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a:xfrm>
            <a:off x="592859" y="1003156"/>
            <a:ext cx="9352419" cy="2852737"/>
          </a:xfrm>
        </p:spPr>
        <p:txBody>
          <a:bodyPr anchor="b"/>
          <a:lstStyle>
            <a:lvl1pPr>
              <a:defRPr sz="6000">
                <a:solidFill>
                  <a:schemeClr val="tx1"/>
                </a:solidFill>
              </a:defRPr>
            </a:lvl1pPr>
          </a:lstStyle>
          <a:p>
            <a:r>
              <a:rPr lang="nb-NO"/>
              <a:t>Klikk for å redigere tittelstil</a:t>
            </a:r>
          </a:p>
        </p:txBody>
      </p:sp>
      <p:sp>
        <p:nvSpPr>
          <p:cNvPr id="3" name="Plassholder for tekst 2"/>
          <p:cNvSpPr>
            <a:spLocks noGrp="1"/>
          </p:cNvSpPr>
          <p:nvPr>
            <p:ph type="body" idx="1"/>
          </p:nvPr>
        </p:nvSpPr>
        <p:spPr>
          <a:xfrm>
            <a:off x="592859" y="3882881"/>
            <a:ext cx="9352418" cy="1500187"/>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698246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5" name="Plassholder for tekst 2"/>
          <p:cNvSpPr>
            <a:spLocks noGrp="1"/>
          </p:cNvSpPr>
          <p:nvPr>
            <p:ph type="body" idx="10"/>
          </p:nvPr>
        </p:nvSpPr>
        <p:spPr>
          <a:xfrm>
            <a:off x="581889" y="2007703"/>
            <a:ext cx="10993584" cy="3896139"/>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506191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pic>
        <p:nvPicPr>
          <p:cNvPr id="2" name="Bilde 4">
            <a:extLst>
              <a:ext uri="{FF2B5EF4-FFF2-40B4-BE49-F238E27FC236}">
                <a16:creationId xmlns:a16="http://schemas.microsoft.com/office/drawing/2014/main" id="{491D9613-025E-42C8-3BB1-BF2B1E5A2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525" y="1119188"/>
            <a:ext cx="10007600" cy="707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ssholder for tekst 2"/>
          <p:cNvSpPr>
            <a:spLocks noGrp="1"/>
          </p:cNvSpPr>
          <p:nvPr>
            <p:ph type="body" idx="10"/>
          </p:nvPr>
        </p:nvSpPr>
        <p:spPr>
          <a:xfrm>
            <a:off x="3617843" y="2246243"/>
            <a:ext cx="7981121" cy="3429000"/>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Tittel 1"/>
          <p:cNvSpPr>
            <a:spLocks noGrp="1"/>
          </p:cNvSpPr>
          <p:nvPr>
            <p:ph type="title"/>
          </p:nvPr>
        </p:nvSpPr>
        <p:spPr>
          <a:xfrm>
            <a:off x="3617842" y="543509"/>
            <a:ext cx="7981120" cy="1500320"/>
          </a:xfrm>
        </p:spPr>
        <p:txBody>
          <a:bodyPr anchor="b">
            <a:normAutofit/>
          </a:bodyPr>
          <a:lstStyle>
            <a:lvl1pPr>
              <a:defRPr sz="3000"/>
            </a:lvl1pPr>
          </a:lstStyle>
          <a:p>
            <a:r>
              <a:rPr lang="nb-NO"/>
              <a:t>Klikk for å redigere tittelstil</a:t>
            </a:r>
          </a:p>
        </p:txBody>
      </p:sp>
    </p:spTree>
    <p:extLst>
      <p:ext uri="{BB962C8B-B14F-4D97-AF65-F5344CB8AC3E}">
        <p14:creationId xmlns:p14="http://schemas.microsoft.com/office/powerpoint/2010/main" val="2751571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lysbilde">
    <p:bg>
      <p:bgPr>
        <a:solidFill>
          <a:schemeClr val="tx1"/>
        </a:solidFill>
        <a:effectLst/>
      </p:bgPr>
    </p:bg>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455F2080-DA26-FE88-6D25-532394502286}"/>
              </a:ext>
            </a:extLst>
          </p:cNvPr>
          <p:cNvPicPr>
            <a:picLocks noChangeAspect="1"/>
          </p:cNvPicPr>
          <p:nvPr userDrawn="1"/>
        </p:nvPicPr>
        <p:blipFill>
          <a:blip r:embed="rId2"/>
          <a:stretch>
            <a:fillRect/>
          </a:stretch>
        </p:blipFill>
        <p:spPr>
          <a:xfrm>
            <a:off x="11100563" y="5823557"/>
            <a:ext cx="659963" cy="768510"/>
          </a:xfrm>
          <a:prstGeom prst="rect">
            <a:avLst/>
          </a:prstGeom>
        </p:spPr>
      </p:pic>
      <p:pic>
        <p:nvPicPr>
          <p:cNvPr id="14" name="Bilde 13">
            <a:extLst>
              <a:ext uri="{FF2B5EF4-FFF2-40B4-BE49-F238E27FC236}">
                <a16:creationId xmlns:a16="http://schemas.microsoft.com/office/drawing/2014/main" id="{C194DBD9-7579-69BE-3C8A-50066CB53645}"/>
              </a:ext>
            </a:extLst>
          </p:cNvPr>
          <p:cNvPicPr>
            <a:picLocks noChangeAspect="1"/>
          </p:cNvPicPr>
          <p:nvPr userDrawn="1"/>
        </p:nvPicPr>
        <p:blipFill>
          <a:blip r:embed="rId3"/>
          <a:stretch>
            <a:fillRect/>
          </a:stretch>
        </p:blipFill>
        <p:spPr>
          <a:xfrm>
            <a:off x="-868689" y="-1128714"/>
            <a:ext cx="8683951" cy="8873557"/>
          </a:xfrm>
          <a:prstGeom prst="rect">
            <a:avLst/>
          </a:prstGeom>
        </p:spPr>
      </p:pic>
    </p:spTree>
    <p:extLst>
      <p:ext uri="{BB962C8B-B14F-4D97-AF65-F5344CB8AC3E}">
        <p14:creationId xmlns:p14="http://schemas.microsoft.com/office/powerpoint/2010/main" val="1679530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2" name="Bilde 2">
            <a:extLst>
              <a:ext uri="{FF2B5EF4-FFF2-40B4-BE49-F238E27FC236}">
                <a16:creationId xmlns:a16="http://schemas.microsoft.com/office/drawing/2014/main" id="{FEADF123-B057-C8CC-F318-4627C8655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5425" y="927100"/>
            <a:ext cx="3040063"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lassholder for bilde 7"/>
          <p:cNvSpPr>
            <a:spLocks noGrp="1"/>
          </p:cNvSpPr>
          <p:nvPr>
            <p:ph type="pic" idx="1"/>
          </p:nvPr>
        </p:nvSpPr>
        <p:spPr>
          <a:xfrm>
            <a:off x="0" y="0"/>
            <a:ext cx="7037408" cy="6858000"/>
          </a:xfrm>
          <a:prstGeom prst="rect">
            <a:avLst/>
          </a:prstGeom>
        </p:spPr>
      </p:sp>
      <p:sp>
        <p:nvSpPr>
          <p:cNvPr id="6" name="Plassholder for tekst 2"/>
          <p:cNvSpPr>
            <a:spLocks noGrp="1"/>
          </p:cNvSpPr>
          <p:nvPr>
            <p:ph type="body" idx="10"/>
          </p:nvPr>
        </p:nvSpPr>
        <p:spPr>
          <a:xfrm>
            <a:off x="7663070" y="864705"/>
            <a:ext cx="3756537" cy="4518364"/>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1883232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sp>
        <p:nvSpPr>
          <p:cNvPr id="4" name="Plassholder for bilde 7"/>
          <p:cNvSpPr>
            <a:spLocks noGrp="1"/>
          </p:cNvSpPr>
          <p:nvPr>
            <p:ph type="pic" idx="1"/>
          </p:nvPr>
        </p:nvSpPr>
        <p:spPr>
          <a:xfrm>
            <a:off x="437322" y="447261"/>
            <a:ext cx="6758608" cy="4726056"/>
          </a:xfrm>
          <a:prstGeom prst="rect">
            <a:avLst/>
          </a:prstGeom>
        </p:spPr>
      </p:sp>
      <p:sp>
        <p:nvSpPr>
          <p:cNvPr id="6" name="Plassholder for tekst 2"/>
          <p:cNvSpPr>
            <a:spLocks noGrp="1"/>
          </p:cNvSpPr>
          <p:nvPr>
            <p:ph type="body" idx="10"/>
          </p:nvPr>
        </p:nvSpPr>
        <p:spPr>
          <a:xfrm>
            <a:off x="437322" y="5546036"/>
            <a:ext cx="7682948" cy="864703"/>
          </a:xfrm>
          <a:prstGeom prst="rect">
            <a:avLst/>
          </a:prstGeo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5" name="Plassholder for bilde 7"/>
          <p:cNvSpPr>
            <a:spLocks noGrp="1"/>
          </p:cNvSpPr>
          <p:nvPr>
            <p:ph type="pic" idx="11"/>
          </p:nvPr>
        </p:nvSpPr>
        <p:spPr>
          <a:xfrm>
            <a:off x="7494104" y="447261"/>
            <a:ext cx="3462131" cy="2256182"/>
          </a:xfrm>
          <a:prstGeom prst="rect">
            <a:avLst/>
          </a:prstGeom>
        </p:spPr>
      </p:sp>
      <p:sp>
        <p:nvSpPr>
          <p:cNvPr id="8" name="Plassholder for bilde 7"/>
          <p:cNvSpPr>
            <a:spLocks noGrp="1"/>
          </p:cNvSpPr>
          <p:nvPr>
            <p:ph type="pic" idx="12"/>
          </p:nvPr>
        </p:nvSpPr>
        <p:spPr>
          <a:xfrm>
            <a:off x="7494104" y="2917135"/>
            <a:ext cx="3462131" cy="2256182"/>
          </a:xfrm>
          <a:prstGeom prst="rect">
            <a:avLst/>
          </a:prstGeom>
        </p:spPr>
      </p:sp>
    </p:spTree>
    <p:extLst>
      <p:ext uri="{BB962C8B-B14F-4D97-AF65-F5344CB8AC3E}">
        <p14:creationId xmlns:p14="http://schemas.microsoft.com/office/powerpoint/2010/main" val="2393315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Plassholder for bilde 7"/>
          <p:cNvSpPr>
            <a:spLocks noGrp="1"/>
          </p:cNvSpPr>
          <p:nvPr>
            <p:ph type="pic" idx="1"/>
          </p:nvPr>
        </p:nvSpPr>
        <p:spPr>
          <a:xfrm>
            <a:off x="0" y="0"/>
            <a:ext cx="12192000" cy="6858000"/>
          </a:xfrm>
          <a:prstGeom prst="rect">
            <a:avLst/>
          </a:prstGeom>
        </p:spPr>
      </p:sp>
      <p:sp>
        <p:nvSpPr>
          <p:cNvPr id="6" name="Plassholder for tekst 2"/>
          <p:cNvSpPr>
            <a:spLocks noGrp="1"/>
          </p:cNvSpPr>
          <p:nvPr>
            <p:ph type="body" idx="10"/>
          </p:nvPr>
        </p:nvSpPr>
        <p:spPr>
          <a:xfrm>
            <a:off x="993914" y="5227983"/>
            <a:ext cx="5546034" cy="1262269"/>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4172784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581889" y="1825625"/>
            <a:ext cx="10993584" cy="389976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34388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592859" y="1003156"/>
            <a:ext cx="10826750" cy="2852737"/>
          </a:xfrm>
          <a:prstGeom prst="rect">
            <a:avLst/>
          </a:prstGeom>
        </p:spPr>
        <p:txBody>
          <a:bodyPr anchor="b"/>
          <a:lstStyle>
            <a:lvl1pPr>
              <a:defRPr sz="6000">
                <a:solidFill>
                  <a:schemeClr val="tx1"/>
                </a:solidFill>
              </a:defRPr>
            </a:lvl1pPr>
          </a:lstStyle>
          <a:p>
            <a:r>
              <a:rPr lang="nb-NO"/>
              <a:t>Klikk for å redigere tittelstil</a:t>
            </a:r>
          </a:p>
        </p:txBody>
      </p:sp>
      <p:sp>
        <p:nvSpPr>
          <p:cNvPr id="3" name="Plassholder for tekst 2"/>
          <p:cNvSpPr>
            <a:spLocks noGrp="1"/>
          </p:cNvSpPr>
          <p:nvPr>
            <p:ph type="body" idx="1"/>
          </p:nvPr>
        </p:nvSpPr>
        <p:spPr>
          <a:xfrm>
            <a:off x="592858" y="3882881"/>
            <a:ext cx="10826749"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Tree>
    <p:extLst>
      <p:ext uri="{BB962C8B-B14F-4D97-AF65-F5344CB8AC3E}">
        <p14:creationId xmlns:p14="http://schemas.microsoft.com/office/powerpoint/2010/main" val="3767032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81889" y="365125"/>
            <a:ext cx="10993584" cy="1325563"/>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581889" y="1825625"/>
            <a:ext cx="5437911"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199" y="1825625"/>
            <a:ext cx="5403273" cy="3806248"/>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4219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50893" y="4914276"/>
            <a:ext cx="8980968" cy="1099842"/>
          </a:xfrm>
          <a:prstGeom prst="rect">
            <a:avLst/>
          </a:prstGeom>
        </p:spPr>
        <p:txBody>
          <a:bodyPr anchor="b"/>
          <a:lstStyle>
            <a:lvl1pPr algn="ctr">
              <a:defRPr sz="6000"/>
            </a:lvl1pPr>
          </a:lstStyle>
          <a:p>
            <a:r>
              <a:rPr lang="nb-NO"/>
              <a:t>Klikk for å redigere tittelstil</a:t>
            </a:r>
          </a:p>
        </p:txBody>
      </p:sp>
    </p:spTree>
    <p:extLst>
      <p:ext uri="{BB962C8B-B14F-4D97-AF65-F5344CB8AC3E}">
        <p14:creationId xmlns:p14="http://schemas.microsoft.com/office/powerpoint/2010/main" val="3788553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tellysbilde">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A7C1CA75-268F-115A-051E-7919BA011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9800"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sport, idrett&#10;&#10;Automatisk generert beskrivelse">
            <a:extLst>
              <a:ext uri="{FF2B5EF4-FFF2-40B4-BE49-F238E27FC236}">
                <a16:creationId xmlns:a16="http://schemas.microsoft.com/office/drawing/2014/main" id="{4EB9FF26-C901-C14A-3545-41583985C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100013"/>
            <a:ext cx="7564438" cy="772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14573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tellysbilde">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EF609B4-F000-442E-FEB9-7CE45F385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831975"/>
            <a:ext cx="27416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vektorgrafikk&#10;&#10;Automatisk generert beskrivelse">
            <a:extLst>
              <a:ext uri="{FF2B5EF4-FFF2-40B4-BE49-F238E27FC236}">
                <a16:creationId xmlns:a16="http://schemas.microsoft.com/office/drawing/2014/main" id="{195695A0-885F-3B7B-FB25-E6028FAB0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813" y="-271463"/>
            <a:ext cx="12220576" cy="863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34715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D2BF6742-5C80-2033-2FC9-CC7A52349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a:extLst>
              <a:ext uri="{FF2B5EF4-FFF2-40B4-BE49-F238E27FC236}">
                <a16:creationId xmlns:a16="http://schemas.microsoft.com/office/drawing/2014/main" id="{ECA5D7B4-2D13-8EBB-9024-4766F7416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38" y="-947738"/>
            <a:ext cx="13496926" cy="953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15022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p:bg>
      <p:bgPr>
        <a:solidFill>
          <a:schemeClr val="tx1"/>
        </a:solidFill>
        <a:effectLst/>
      </p:bgPr>
    </p:bg>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22EF9C6B-B7DF-6732-F01F-417CF1499A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9800"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a:extLst>
              <a:ext uri="{FF2B5EF4-FFF2-40B4-BE49-F238E27FC236}">
                <a16:creationId xmlns:a16="http://schemas.microsoft.com/office/drawing/2014/main" id="{0D4AD9FB-9BA8-A986-AE03-8A9B1E478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63" y="-1128713"/>
            <a:ext cx="8683626" cy="887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27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tellysbilde">
    <p:spTree>
      <p:nvGrpSpPr>
        <p:cNvPr id="1" name=""/>
        <p:cNvGrpSpPr/>
        <p:nvPr/>
      </p:nvGrpSpPr>
      <p:grpSpPr>
        <a:xfrm>
          <a:off x="0" y="0"/>
          <a:ext cx="0" cy="0"/>
          <a:chOff x="0" y="0"/>
          <a:chExt cx="0" cy="0"/>
        </a:xfrm>
      </p:grpSpPr>
      <p:pic>
        <p:nvPicPr>
          <p:cNvPr id="2" name="Bilde 1" descr="Et bilde som inneholder tekst&#10;&#10;Automatisk generert beskrivelse">
            <a:extLst>
              <a:ext uri="{FF2B5EF4-FFF2-40B4-BE49-F238E27FC236}">
                <a16:creationId xmlns:a16="http://schemas.microsoft.com/office/drawing/2014/main" id="{A7C1CA75-268F-115A-051E-7919BA011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9800"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descr="Et bilde som inneholder sport, idrett&#10;&#10;Automatisk generert beskrivelse">
            <a:extLst>
              <a:ext uri="{FF2B5EF4-FFF2-40B4-BE49-F238E27FC236}">
                <a16:creationId xmlns:a16="http://schemas.microsoft.com/office/drawing/2014/main" id="{4EB9FF26-C901-C14A-3545-41583985C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100013"/>
            <a:ext cx="7564438" cy="772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06844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FFA98772-1707-472E-7C16-5C97CF5DA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a:extLst>
              <a:ext uri="{FF2B5EF4-FFF2-40B4-BE49-F238E27FC236}">
                <a16:creationId xmlns:a16="http://schemas.microsoft.com/office/drawing/2014/main" id="{92606950-D668-0CA9-A234-61993C1F5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263525"/>
            <a:ext cx="5816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9064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437548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6686893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3.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26" name="Bilde 3">
            <a:extLst>
              <a:ext uri="{FF2B5EF4-FFF2-40B4-BE49-F238E27FC236}">
                <a16:creationId xmlns:a16="http://schemas.microsoft.com/office/drawing/2014/main" id="{4BF44FF5-9772-1B26-DE4A-2514BCBDC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Bilde 8" descr="Et bilde som inneholder leke, vektorgrafikk&#10;&#10;Automatisk generert beskrivelse">
            <a:extLst>
              <a:ext uri="{FF2B5EF4-FFF2-40B4-BE49-F238E27FC236}">
                <a16:creationId xmlns:a16="http://schemas.microsoft.com/office/drawing/2014/main" id="{F77E550E-EC4C-2FD2-4759-0127F16B5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38" y="-315913"/>
            <a:ext cx="7329488" cy="748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6" r:id="rId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Bilde 6">
            <a:extLst>
              <a:ext uri="{FF2B5EF4-FFF2-40B4-BE49-F238E27FC236}">
                <a16:creationId xmlns:a16="http://schemas.microsoft.com/office/drawing/2014/main" id="{31DA153D-2336-1430-E7B2-06BEA23DA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Bilde 7">
            <a:extLst>
              <a:ext uri="{FF2B5EF4-FFF2-40B4-BE49-F238E27FC236}">
                <a16:creationId xmlns:a16="http://schemas.microsoft.com/office/drawing/2014/main" id="{7E6A3F37-1FBA-6D37-1A1D-1F105E858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25" y="-1427163"/>
            <a:ext cx="12182475" cy="860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7"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9218" name="Plassholder for tittel 1">
            <a:extLst>
              <a:ext uri="{FF2B5EF4-FFF2-40B4-BE49-F238E27FC236}">
                <a16:creationId xmlns:a16="http://schemas.microsoft.com/office/drawing/2014/main" id="{305888C2-B1AC-EC6A-7FBE-F27F9A6057F4}"/>
              </a:ext>
            </a:extLst>
          </p:cNvPr>
          <p:cNvSpPr>
            <a:spLocks noGrp="1" noChangeArrowheads="1"/>
          </p:cNvSpPr>
          <p:nvPr>
            <p:ph type="title"/>
          </p:nvPr>
        </p:nvSpPr>
        <p:spPr bwMode="auto">
          <a:xfrm>
            <a:off x="582613" y="365125"/>
            <a:ext cx="1099343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a:t>Klikk for å redigere tittelstil</a:t>
            </a:r>
          </a:p>
        </p:txBody>
      </p:sp>
      <p:sp>
        <p:nvSpPr>
          <p:cNvPr id="9219" name="Plassholder for tekst 2">
            <a:extLst>
              <a:ext uri="{FF2B5EF4-FFF2-40B4-BE49-F238E27FC236}">
                <a16:creationId xmlns:a16="http://schemas.microsoft.com/office/drawing/2014/main" id="{D5CA50F6-058B-2604-36A2-8063DFCDB11D}"/>
              </a:ext>
            </a:extLst>
          </p:cNvPr>
          <p:cNvSpPr>
            <a:spLocks noGrp="1" noChangeArrowheads="1"/>
          </p:cNvSpPr>
          <p:nvPr>
            <p:ph type="body" idx="1"/>
          </p:nvPr>
        </p:nvSpPr>
        <p:spPr bwMode="auto">
          <a:xfrm>
            <a:off x="582613" y="1825625"/>
            <a:ext cx="10993437"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pic>
        <p:nvPicPr>
          <p:cNvPr id="9220" name="Bilde 3">
            <a:extLst>
              <a:ext uri="{FF2B5EF4-FFF2-40B4-BE49-F238E27FC236}">
                <a16:creationId xmlns:a16="http://schemas.microsoft.com/office/drawing/2014/main" id="{78C2D3AE-5CC6-E47F-0F72-D4A72E1BF8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8" r:id="rId1"/>
    <p:sldLayoutId id="2147483729" r:id="rId2"/>
    <p:sldLayoutId id="2147483741" r:id="rId3"/>
    <p:sldLayoutId id="2147483730" r:id="rId4"/>
    <p:sldLayoutId id="2147483742" r:id="rId5"/>
    <p:sldLayoutId id="2147483745" r:id="rId6"/>
  </p:sldLayoutIdLst>
  <p:txStyles>
    <p:titleStyle>
      <a:lvl1pPr algn="l" rtl="0" eaLnBrk="0" fontAlgn="base" hangingPunct="0">
        <a:lnSpc>
          <a:spcPct val="90000"/>
        </a:lnSpc>
        <a:spcBef>
          <a:spcPct val="0"/>
        </a:spcBef>
        <a:spcAft>
          <a:spcPct val="0"/>
        </a:spcAft>
        <a:defRPr sz="4400" b="1" kern="1200">
          <a:solidFill>
            <a:schemeClr val="tx1"/>
          </a:solidFill>
          <a:latin typeface="Georgia" panose="02040502050405020303" pitchFamily="18" charset="0"/>
          <a:ea typeface="+mj-ea"/>
          <a:cs typeface="+mj-cs"/>
        </a:defRPr>
      </a:lvl1pPr>
      <a:lvl2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2pPr>
      <a:lvl3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3pPr>
      <a:lvl4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4pPr>
      <a:lvl5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5pPr>
      <a:lvl6pPr marL="457200" algn="l" rtl="0" fontAlgn="base">
        <a:lnSpc>
          <a:spcPct val="90000"/>
        </a:lnSpc>
        <a:spcBef>
          <a:spcPct val="0"/>
        </a:spcBef>
        <a:spcAft>
          <a:spcPct val="0"/>
        </a:spcAft>
        <a:defRPr sz="4400" b="1">
          <a:solidFill>
            <a:schemeClr val="tx1"/>
          </a:solidFill>
          <a:latin typeface="Georgia" panose="02040502050405020303" pitchFamily="18" charset="0"/>
        </a:defRPr>
      </a:lvl6pPr>
      <a:lvl7pPr marL="914400" algn="l" rtl="0" fontAlgn="base">
        <a:lnSpc>
          <a:spcPct val="90000"/>
        </a:lnSpc>
        <a:spcBef>
          <a:spcPct val="0"/>
        </a:spcBef>
        <a:spcAft>
          <a:spcPct val="0"/>
        </a:spcAft>
        <a:defRPr sz="4400" b="1">
          <a:solidFill>
            <a:schemeClr val="tx1"/>
          </a:solidFill>
          <a:latin typeface="Georgia" panose="02040502050405020303" pitchFamily="18" charset="0"/>
        </a:defRPr>
      </a:lvl7pPr>
      <a:lvl8pPr marL="1371600" algn="l" rtl="0" fontAlgn="base">
        <a:lnSpc>
          <a:spcPct val="90000"/>
        </a:lnSpc>
        <a:spcBef>
          <a:spcPct val="0"/>
        </a:spcBef>
        <a:spcAft>
          <a:spcPct val="0"/>
        </a:spcAft>
        <a:defRPr sz="4400" b="1">
          <a:solidFill>
            <a:schemeClr val="tx1"/>
          </a:solidFill>
          <a:latin typeface="Georgia" panose="02040502050405020303" pitchFamily="18" charset="0"/>
        </a:defRPr>
      </a:lvl8pPr>
      <a:lvl9pPr marL="1828800" algn="l" rtl="0" fontAlgn="base">
        <a:lnSpc>
          <a:spcPct val="90000"/>
        </a:lnSpc>
        <a:spcBef>
          <a:spcPct val="0"/>
        </a:spcBef>
        <a:spcAft>
          <a:spcPct val="0"/>
        </a:spcAft>
        <a:defRPr sz="4400" b="1">
          <a:solidFill>
            <a:schemeClr val="tx1"/>
          </a:solidFill>
          <a:latin typeface="Georgia" panose="02040502050405020303"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00000"/>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00000"/>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00000"/>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0000"/>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0000"/>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2290" name="Bilde 1">
            <a:extLst>
              <a:ext uri="{FF2B5EF4-FFF2-40B4-BE49-F238E27FC236}">
                <a16:creationId xmlns:a16="http://schemas.microsoft.com/office/drawing/2014/main" id="{B3682CAB-3FB0-E076-BC37-A022121671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79163" y="5822950"/>
            <a:ext cx="66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3" r:id="rId1"/>
    <p:sldLayoutId id="2147483731" r:id="rId2"/>
    <p:sldLayoutId id="2147483732" r:id="rId3"/>
    <p:sldLayoutId id="2147483733" r:id="rId4"/>
    <p:sldLayoutId id="2147483734" r:id="rId5"/>
    <p:sldLayoutId id="2147483735" r:id="rId6"/>
    <p:sldLayoutId id="2147483744" r:id="rId7"/>
  </p:sldLayoutIdLst>
  <p:txStyles>
    <p:titleStyle>
      <a:lvl1pPr algn="l" rtl="0" eaLnBrk="0" fontAlgn="base" hangingPunct="0">
        <a:lnSpc>
          <a:spcPct val="90000"/>
        </a:lnSpc>
        <a:spcBef>
          <a:spcPct val="0"/>
        </a:spcBef>
        <a:spcAft>
          <a:spcPct val="0"/>
        </a:spcAft>
        <a:defRPr sz="4400" b="1" kern="1200">
          <a:solidFill>
            <a:schemeClr val="tx1"/>
          </a:solidFill>
          <a:latin typeface="Georgia" panose="02040502050405020303" pitchFamily="18" charset="0"/>
          <a:ea typeface="+mj-ea"/>
          <a:cs typeface="+mj-cs"/>
        </a:defRPr>
      </a:lvl1pPr>
      <a:lvl2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2pPr>
      <a:lvl3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3pPr>
      <a:lvl4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4pPr>
      <a:lvl5pPr algn="l" rtl="0" eaLnBrk="0" fontAlgn="base" hangingPunct="0">
        <a:lnSpc>
          <a:spcPct val="90000"/>
        </a:lnSpc>
        <a:spcBef>
          <a:spcPct val="0"/>
        </a:spcBef>
        <a:spcAft>
          <a:spcPct val="0"/>
        </a:spcAft>
        <a:defRPr sz="4400" b="1">
          <a:solidFill>
            <a:schemeClr val="tx1"/>
          </a:solidFill>
          <a:latin typeface="Georgia" panose="02040502050405020303" pitchFamily="18" charset="0"/>
        </a:defRPr>
      </a:lvl5pPr>
      <a:lvl6pPr marL="457200" algn="l" rtl="0" fontAlgn="base">
        <a:lnSpc>
          <a:spcPct val="90000"/>
        </a:lnSpc>
        <a:spcBef>
          <a:spcPct val="0"/>
        </a:spcBef>
        <a:spcAft>
          <a:spcPct val="0"/>
        </a:spcAft>
        <a:defRPr sz="4400" b="1">
          <a:solidFill>
            <a:schemeClr val="tx1"/>
          </a:solidFill>
          <a:latin typeface="Georgia" panose="02040502050405020303" pitchFamily="18" charset="0"/>
        </a:defRPr>
      </a:lvl6pPr>
      <a:lvl7pPr marL="914400" algn="l" rtl="0" fontAlgn="base">
        <a:lnSpc>
          <a:spcPct val="90000"/>
        </a:lnSpc>
        <a:spcBef>
          <a:spcPct val="0"/>
        </a:spcBef>
        <a:spcAft>
          <a:spcPct val="0"/>
        </a:spcAft>
        <a:defRPr sz="4400" b="1">
          <a:solidFill>
            <a:schemeClr val="tx1"/>
          </a:solidFill>
          <a:latin typeface="Georgia" panose="02040502050405020303" pitchFamily="18" charset="0"/>
        </a:defRPr>
      </a:lvl7pPr>
      <a:lvl8pPr marL="1371600" algn="l" rtl="0" fontAlgn="base">
        <a:lnSpc>
          <a:spcPct val="90000"/>
        </a:lnSpc>
        <a:spcBef>
          <a:spcPct val="0"/>
        </a:spcBef>
        <a:spcAft>
          <a:spcPct val="0"/>
        </a:spcAft>
        <a:defRPr sz="4400" b="1">
          <a:solidFill>
            <a:schemeClr val="tx1"/>
          </a:solidFill>
          <a:latin typeface="Georgia" panose="02040502050405020303" pitchFamily="18" charset="0"/>
        </a:defRPr>
      </a:lvl8pPr>
      <a:lvl9pPr marL="1828800" algn="l" rtl="0" fontAlgn="base">
        <a:lnSpc>
          <a:spcPct val="90000"/>
        </a:lnSpc>
        <a:spcBef>
          <a:spcPct val="0"/>
        </a:spcBef>
        <a:spcAft>
          <a:spcPct val="0"/>
        </a:spcAft>
        <a:defRPr sz="4400" b="1">
          <a:solidFill>
            <a:schemeClr val="tx1"/>
          </a:solidFill>
          <a:latin typeface="Georgia" panose="02040502050405020303"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0D0D1A"/>
          </a:solidFill>
          <a:latin typeface="Calibri" panose="020F0502020204030204" pitchFamily="34" charset="0"/>
          <a:ea typeface="Verdana" panose="020B0604030504040204" pitchFamily="34" charset="0"/>
          <a:cs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0D0D1A"/>
          </a:solidFill>
          <a:latin typeface="Calibri" panose="020F0502020204030204" pitchFamily="34" charset="0"/>
          <a:ea typeface="Verdana" panose="020B0604030504040204" pitchFamily="34" charset="0"/>
          <a:cs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0D0D1A"/>
          </a:solidFill>
          <a:latin typeface="Calibri" panose="020F0502020204030204" pitchFamily="34" charset="0"/>
          <a:ea typeface="Verdana" panose="020B0604030504040204" pitchFamily="34" charset="0"/>
          <a:cs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D0D1A"/>
          </a:solidFill>
          <a:latin typeface="Calibri" panose="020F0502020204030204" pitchFamily="34" charset="0"/>
          <a:ea typeface="Verdana" panose="020B0604030504040204" pitchFamily="34" charset="0"/>
          <a:cs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D0D1A"/>
          </a:solidFill>
          <a:latin typeface="Calibri" panose="020F0502020204030204" pitchFamily="34" charset="0"/>
          <a:ea typeface="Verdana" panose="020B060403050404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hyperlink" Target="https://iokommune.sharepoint.com/:v:/r/sites/OPVOppvekst543/Shared%20Documents/Videoer%20(fra%20plandager%20og%20annet)/Robuste%20barn%20-%20musikkvideoer/Can%27t%20Stop%20The%20Feeling.mp4?csf=1&amp;web=1&amp;e=9tH9g7&amp;nav=eyJyZWZlcnJhbEluZm8iOnsicmVmZXJyYWxBcHAiOiJTdHJlYW1XZWJBcHAiLCJyZWZlcnJhbFZpZXciOiJTaGFyZURpYWxvZy1MaW5rIiwicmVmZXJyYWxBcHBQbGF0Zm9ybSI6IldlYiIsInJlZmVycmFsTW9kZSI6InZpZXcifX0%3D" TargetMode="External"/><Relationship Id="rId5" Type="http://schemas.openxmlformats.org/officeDocument/2006/relationships/hyperlink" Target="NULL" TargetMode="External"/><Relationship Id="rId4" Type="http://schemas.openxmlformats.org/officeDocument/2006/relationships/hyperlink" Target="NUL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www.nrk.no/video/fyllefant-skal-selv-ha-bank-310_267942%20(05.37%20minutter)"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hyperlink" Target="https://nrksuper.no/program/MSUB0500031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www.116111.no/barn"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EA47DF-ED2C-5B98-1D78-FB9F94D617FF}"/>
              </a:ext>
            </a:extLst>
          </p:cNvPr>
          <p:cNvSpPr>
            <a:spLocks noGrp="1"/>
          </p:cNvSpPr>
          <p:nvPr>
            <p:ph type="ctrTitle"/>
          </p:nvPr>
        </p:nvSpPr>
        <p:spPr>
          <a:xfrm>
            <a:off x="1863263" y="5770841"/>
            <a:ext cx="8692787" cy="835943"/>
          </a:xfrm>
        </p:spPr>
        <p:txBody>
          <a:bodyPr lIns="91440" tIns="45720" rIns="91440" bIns="45720" anchor="b"/>
          <a:lstStyle/>
          <a:p>
            <a:r>
              <a:rPr lang="nb-NO" dirty="0">
                <a:solidFill>
                  <a:srgbClr val="1DB4AE"/>
                </a:solidFill>
                <a:latin typeface="Georgia"/>
              </a:rPr>
              <a:t>Alkohol i hjemmet</a:t>
            </a:r>
            <a:br>
              <a:rPr lang="nb-NO" dirty="0">
                <a:solidFill>
                  <a:srgbClr val="1DB4AE"/>
                </a:solidFill>
                <a:latin typeface="Georgia"/>
              </a:rPr>
            </a:br>
            <a:r>
              <a:rPr lang="nb-NO" dirty="0">
                <a:solidFill>
                  <a:srgbClr val="1DB4AE"/>
                </a:solidFill>
                <a:latin typeface="Georgia"/>
              </a:rPr>
              <a:t> 3. trinn </a:t>
            </a:r>
            <a:endParaRPr lang="nb-NO" dirty="0">
              <a:solidFill>
                <a:srgbClr val="1DB4AE"/>
              </a:solidFill>
              <a:cs typeface="Calibri Light" panose="020F0302020204030204"/>
            </a:endParaRPr>
          </a:p>
        </p:txBody>
      </p:sp>
      <p:pic>
        <p:nvPicPr>
          <p:cNvPr id="3" name="Bilde 2">
            <a:extLst>
              <a:ext uri="{FF2B5EF4-FFF2-40B4-BE49-F238E27FC236}">
                <a16:creationId xmlns:a16="http://schemas.microsoft.com/office/drawing/2014/main" id="{DF28D433-1D89-9971-C253-E794EDA32CC3}"/>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31850" y="6014117"/>
            <a:ext cx="1435100" cy="3314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8BE0A268-285E-F54E-0E49-82F2CB12130D}"/>
              </a:ext>
            </a:extLst>
          </p:cNvPr>
          <p:cNvSpPr txBox="1"/>
          <p:nvPr/>
        </p:nvSpPr>
        <p:spPr>
          <a:xfrm>
            <a:off x="1606688" y="2690336"/>
            <a:ext cx="4489312" cy="1569660"/>
          </a:xfrm>
          <a:prstGeom prst="rect">
            <a:avLst/>
          </a:prstGeom>
          <a:noFill/>
        </p:spPr>
        <p:txBody>
          <a:bodyPr wrap="square" lIns="91440" tIns="45720" rIns="91440" bIns="45720" rtlCol="0" anchor="t">
            <a:spAutoFit/>
          </a:bodyPr>
          <a:lstStyle/>
          <a:p>
            <a:pPr algn="r"/>
            <a:r>
              <a:rPr lang="nb-NO" sz="6000">
                <a:latin typeface="Georgia" panose="02040502050405020303" pitchFamily="18" charset="0"/>
                <a:ea typeface="Calibri"/>
                <a:cs typeface="Calibri"/>
              </a:rPr>
              <a:t>Mimelek</a:t>
            </a:r>
            <a:r>
              <a:rPr lang="nb-NO" sz="5400">
                <a:latin typeface="Calibri"/>
                <a:ea typeface="Calibri"/>
                <a:cs typeface="Calibri"/>
              </a:rPr>
              <a:t> </a:t>
            </a:r>
            <a:endParaRPr lang="nb-NO" sz="5400">
              <a:ea typeface="Calibri"/>
              <a:cs typeface="Calibri"/>
            </a:endParaRPr>
          </a:p>
          <a:p>
            <a:endParaRPr lang="nb-NO">
              <a:ea typeface="Calibri"/>
              <a:cs typeface="Calibri"/>
            </a:endParaRPr>
          </a:p>
          <a:p>
            <a:endParaRPr lang="nb-NO">
              <a:ea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8C4D59-A565-1CA6-C8A5-050F36C19963}"/>
              </a:ext>
            </a:extLst>
          </p:cNvPr>
          <p:cNvSpPr>
            <a:spLocks noGrp="1"/>
          </p:cNvSpPr>
          <p:nvPr>
            <p:ph type="title"/>
          </p:nvPr>
        </p:nvSpPr>
        <p:spPr>
          <a:xfrm>
            <a:off x="264695" y="365125"/>
            <a:ext cx="11310778" cy="1325563"/>
          </a:xfrm>
        </p:spPr>
        <p:txBody>
          <a:bodyPr lIns="91440" tIns="45720" rIns="91440" bIns="45720" anchor="t"/>
          <a:lstStyle/>
          <a:p>
            <a:br>
              <a:rPr lang="nb-NO"/>
            </a:br>
            <a:r>
              <a:rPr lang="nb-NO">
                <a:solidFill>
                  <a:srgbClr val="1DB4AE"/>
                </a:solidFill>
                <a:latin typeface="Georgia"/>
              </a:rPr>
              <a:t> </a:t>
            </a:r>
            <a:r>
              <a:rPr lang="nb-NO" sz="6000" b="0">
                <a:solidFill>
                  <a:srgbClr val="1DB4AE"/>
                </a:solidFill>
                <a:latin typeface="Georgia"/>
              </a:rPr>
              <a:t>Vi oppsummer sammen i ringen</a:t>
            </a:r>
          </a:p>
        </p:txBody>
      </p:sp>
      <p:sp>
        <p:nvSpPr>
          <p:cNvPr id="3" name="Plassholder for innhold 2">
            <a:extLst>
              <a:ext uri="{FF2B5EF4-FFF2-40B4-BE49-F238E27FC236}">
                <a16:creationId xmlns:a16="http://schemas.microsoft.com/office/drawing/2014/main" id="{952AD62F-0DB6-602E-20E5-5B39ABE89282}"/>
              </a:ext>
            </a:extLst>
          </p:cNvPr>
          <p:cNvSpPr>
            <a:spLocks noGrp="1"/>
          </p:cNvSpPr>
          <p:nvPr>
            <p:ph sz="half" idx="1"/>
          </p:nvPr>
        </p:nvSpPr>
        <p:spPr>
          <a:xfrm>
            <a:off x="5253926" y="2122488"/>
            <a:ext cx="5748894" cy="3806248"/>
          </a:xfrm>
        </p:spPr>
        <p:txBody>
          <a:bodyPr lIns="91440" tIns="45720" rIns="91440" bIns="45720" anchor="t"/>
          <a:lstStyle/>
          <a:p>
            <a:pPr marL="0" indent="0">
              <a:buNone/>
            </a:pPr>
            <a:endParaRPr lang="nb-NO" sz="2400">
              <a:ea typeface="+mn-lt"/>
              <a:cs typeface="+mn-lt"/>
            </a:endParaRPr>
          </a:p>
          <a:p>
            <a:pPr lvl="2"/>
            <a:r>
              <a:rPr lang="nb-NO" sz="4000">
                <a:solidFill>
                  <a:srgbClr val="1DB4AE"/>
                </a:solidFill>
                <a:latin typeface="Georgia"/>
                <a:ea typeface="+mn-lt"/>
                <a:cs typeface="+mn-lt"/>
              </a:rPr>
              <a:t>Hva likte du i dag? </a:t>
            </a:r>
          </a:p>
          <a:p>
            <a:pPr lvl="2"/>
            <a:r>
              <a:rPr lang="nb-NO" sz="4000">
                <a:solidFill>
                  <a:srgbClr val="1DB4AE"/>
                </a:solidFill>
                <a:latin typeface="Georgia"/>
                <a:ea typeface="+mn-lt"/>
                <a:cs typeface="+mn-lt"/>
              </a:rPr>
              <a:t>Hva lærte du? </a:t>
            </a:r>
          </a:p>
          <a:p>
            <a:pPr lvl="2"/>
            <a:r>
              <a:rPr lang="nb-NO" sz="4000">
                <a:solidFill>
                  <a:srgbClr val="1DB4AE"/>
                </a:solidFill>
                <a:latin typeface="Georgia"/>
                <a:ea typeface="+mn-lt"/>
                <a:cs typeface="+mn-lt"/>
              </a:rPr>
              <a:t>Hvorfor er dette viktig? </a:t>
            </a:r>
          </a:p>
          <a:p>
            <a:pPr lvl="2"/>
            <a:r>
              <a:rPr lang="nb-NO" sz="4000">
                <a:solidFill>
                  <a:srgbClr val="1DB4AE"/>
                </a:solidFill>
                <a:latin typeface="Georgia"/>
                <a:ea typeface="+mn-lt"/>
                <a:cs typeface="+mn-lt"/>
              </a:rPr>
              <a:t>Hva kan vi øve på?</a:t>
            </a:r>
          </a:p>
          <a:p>
            <a:pPr lvl="2"/>
            <a:endParaRPr lang="nb-NO" sz="4000">
              <a:solidFill>
                <a:srgbClr val="1DB4AE"/>
              </a:solidFill>
              <a:latin typeface="Georgia"/>
              <a:ea typeface="+mn-lt"/>
              <a:cs typeface="+mn-lt"/>
            </a:endParaRPr>
          </a:p>
        </p:txBody>
      </p:sp>
      <p:pic>
        <p:nvPicPr>
          <p:cNvPr id="5" name="Plassholder for innhold 4" descr="Et bilde som inneholder brun&#10;&#10;Automatisk generert beskrivelse">
            <a:extLst>
              <a:ext uri="{FF2B5EF4-FFF2-40B4-BE49-F238E27FC236}">
                <a16:creationId xmlns:a16="http://schemas.microsoft.com/office/drawing/2014/main" id="{7E0CCFED-A70F-0DDA-2C0F-F34F5FB8141A}"/>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b="-2"/>
          <a:stretch/>
        </p:blipFill>
        <p:spPr>
          <a:xfrm>
            <a:off x="1072626" y="2304762"/>
            <a:ext cx="3798345" cy="3806825"/>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325B4-132F-5B78-40B1-87C4F27FC6B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CB26A85-1A50-0BCA-891D-10EB0BB97230}"/>
              </a:ext>
            </a:extLst>
          </p:cNvPr>
          <p:cNvSpPr>
            <a:spLocks noGrp="1"/>
          </p:cNvSpPr>
          <p:nvPr>
            <p:ph type="title"/>
          </p:nvPr>
        </p:nvSpPr>
        <p:spPr>
          <a:xfrm>
            <a:off x="1515979" y="1003156"/>
            <a:ext cx="8429299" cy="2852737"/>
          </a:xfrm>
        </p:spPr>
        <p:txBody>
          <a:bodyPr/>
          <a:lstStyle/>
          <a:p>
            <a:br>
              <a:rPr lang="nb-NO" b="0" dirty="0">
                <a:latin typeface="Georgia"/>
                <a:hlinkClick r:id="rId3" invalidUrl="http://">
                  <a:extLst>
                    <a:ext uri="{A12FA001-AC4F-418D-AE19-62706E023703}">
                      <ahyp:hlinkClr xmlns:ahyp="http://schemas.microsoft.com/office/drawing/2018/hyperlinkcolor" val="tx"/>
                    </a:ext>
                  </a:extLst>
                </a:hlinkClick>
              </a:rPr>
            </a:br>
            <a:br>
              <a:rPr lang="nb-NO" b="0" dirty="0">
                <a:latin typeface="Georgia"/>
                <a:hlinkClick r:id="rId4" invalidUrl="http://">
                  <a:extLst>
                    <a:ext uri="{A12FA001-AC4F-418D-AE19-62706E023703}">
                      <ahyp:hlinkClr xmlns:ahyp="http://schemas.microsoft.com/office/drawing/2018/hyperlinkcolor" val="tx"/>
                    </a:ext>
                  </a:extLst>
                </a:hlinkClick>
              </a:rPr>
            </a:br>
            <a:br>
              <a:rPr lang="nb-NO" b="0" dirty="0">
                <a:latin typeface="Georgia"/>
                <a:hlinkClick r:id="rId5" invalidUrl="http://">
                  <a:extLst>
                    <a:ext uri="{A12FA001-AC4F-418D-AE19-62706E023703}">
                      <ahyp:hlinkClr xmlns:ahyp="http://schemas.microsoft.com/office/drawing/2018/hyperlinkcolor" val="tx"/>
                    </a:ext>
                  </a:extLst>
                </a:hlinkClick>
              </a:rPr>
            </a:br>
            <a:r>
              <a:rPr lang="nb-NO" b="0" dirty="0">
                <a:solidFill>
                  <a:srgbClr val="1DB4AE"/>
                </a:solidFill>
                <a:latin typeface="Georgia"/>
                <a:hlinkClick r:id="rId6">
                  <a:extLst>
                    <a:ext uri="{A12FA001-AC4F-418D-AE19-62706E023703}">
                      <ahyp:hlinkClr xmlns:ahyp="http://schemas.microsoft.com/office/drawing/2018/hyperlinkcolor" val="tx"/>
                    </a:ext>
                  </a:extLst>
                </a:hlinkClick>
              </a:rPr>
              <a:t>Inngangsmusikk</a:t>
            </a:r>
            <a:r>
              <a:rPr lang="nb-NO" b="0" dirty="0">
                <a:latin typeface="Georgia"/>
              </a:rPr>
              <a:t> </a:t>
            </a:r>
            <a:br>
              <a:rPr lang="nb-NO" sz="2800" dirty="0">
                <a:latin typeface="Georgia"/>
                <a:hlinkClick r:id="rId6">
                  <a:extLst>
                    <a:ext uri="{A12FA001-AC4F-418D-AE19-62706E023703}">
                      <ahyp:hlinkClr xmlns:ahyp="http://schemas.microsoft.com/office/drawing/2018/hyperlinkcolor" val="tx"/>
                    </a:ext>
                  </a:extLst>
                </a:hlinkClick>
              </a:rPr>
            </a:br>
            <a:endParaRPr lang="nb-NO"/>
          </a:p>
        </p:txBody>
      </p:sp>
    </p:spTree>
    <p:extLst>
      <p:ext uri="{BB962C8B-B14F-4D97-AF65-F5344CB8AC3E}">
        <p14:creationId xmlns:p14="http://schemas.microsoft.com/office/powerpoint/2010/main" val="3319504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ansemotorisk øvelse - Svinge med armene-w64rbxkrmh">
            <a:hlinkClick r:id="" action="ppaction://media"/>
            <a:extLst>
              <a:ext uri="{FF2B5EF4-FFF2-40B4-BE49-F238E27FC236}">
                <a16:creationId xmlns:a16="http://schemas.microsoft.com/office/drawing/2014/main" id="{D500C857-B9F6-80E8-4EEC-2513E27586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1919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56C94E-6C57-B7BA-F6BF-E821B97F5A4C}"/>
              </a:ext>
            </a:extLst>
          </p:cNvPr>
          <p:cNvSpPr>
            <a:spLocks noGrp="1"/>
          </p:cNvSpPr>
          <p:nvPr>
            <p:ph type="title"/>
          </p:nvPr>
        </p:nvSpPr>
        <p:spPr>
          <a:xfrm>
            <a:off x="4528629" y="2425836"/>
            <a:ext cx="6897303" cy="2781779"/>
          </a:xfrm>
        </p:spPr>
        <p:txBody>
          <a:bodyPr/>
          <a:lstStyle/>
          <a:p>
            <a:r>
              <a:rPr lang="nb-NO">
                <a:solidFill>
                  <a:srgbClr val="1DB4AE"/>
                </a:solidFill>
                <a:latin typeface="Georgia" panose="02040502050405020303" pitchFamily="18" charset="0"/>
              </a:rPr>
              <a:t>Hva vet dere om alkohol?</a:t>
            </a:r>
          </a:p>
        </p:txBody>
      </p:sp>
    </p:spTree>
    <p:extLst>
      <p:ext uri="{BB962C8B-B14F-4D97-AF65-F5344CB8AC3E}">
        <p14:creationId xmlns:p14="http://schemas.microsoft.com/office/powerpoint/2010/main" val="3113945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5EC6B15-BA12-908E-3C65-3CB40DA74A35}"/>
              </a:ext>
            </a:extLst>
          </p:cNvPr>
          <p:cNvSpPr>
            <a:spLocks noGrp="1"/>
          </p:cNvSpPr>
          <p:nvPr>
            <p:ph type="title"/>
          </p:nvPr>
        </p:nvSpPr>
        <p:spPr>
          <a:xfrm>
            <a:off x="3867225" y="2105749"/>
            <a:ext cx="7981120" cy="2646502"/>
          </a:xfrm>
        </p:spPr>
        <p:txBody>
          <a:bodyPr>
            <a:noAutofit/>
          </a:bodyPr>
          <a:lstStyle/>
          <a:p>
            <a:r>
              <a:rPr lang="nb-NO" sz="6000" b="0">
                <a:solidFill>
                  <a:srgbClr val="1DB4AE"/>
                </a:solidFill>
              </a:rPr>
              <a:t>Hvorfor tror dere at voksne drikker alkohol?</a:t>
            </a:r>
          </a:p>
        </p:txBody>
      </p:sp>
    </p:spTree>
    <p:extLst>
      <p:ext uri="{BB962C8B-B14F-4D97-AF65-F5344CB8AC3E}">
        <p14:creationId xmlns:p14="http://schemas.microsoft.com/office/powerpoint/2010/main" val="2282980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904DAC-4846-0067-62D2-77F04D33B2AD}"/>
              </a:ext>
            </a:extLst>
          </p:cNvPr>
          <p:cNvSpPr>
            <a:spLocks noGrp="1"/>
          </p:cNvSpPr>
          <p:nvPr>
            <p:ph type="title"/>
          </p:nvPr>
        </p:nvSpPr>
        <p:spPr/>
        <p:txBody>
          <a:bodyPr lIns="91440" tIns="45720" rIns="91440" bIns="45720" anchor="t"/>
          <a:lstStyle/>
          <a:p>
            <a:br>
              <a:rPr lang="nb-NO"/>
            </a:br>
            <a:r>
              <a:rPr lang="nb-NO" sz="6000" b="0">
                <a:solidFill>
                  <a:srgbClr val="1DB4AE"/>
                </a:solidFill>
                <a:latin typeface="Georgia"/>
              </a:rPr>
              <a:t>Vi ser film!</a:t>
            </a:r>
            <a:endParaRPr lang="nb-NO" sz="6000" b="0">
              <a:solidFill>
                <a:srgbClr val="009D8F"/>
              </a:solidFill>
            </a:endParaRPr>
          </a:p>
        </p:txBody>
      </p:sp>
      <p:sp>
        <p:nvSpPr>
          <p:cNvPr id="3" name="Plassholder for innhold 2">
            <a:extLst>
              <a:ext uri="{FF2B5EF4-FFF2-40B4-BE49-F238E27FC236}">
                <a16:creationId xmlns:a16="http://schemas.microsoft.com/office/drawing/2014/main" id="{BAA0C1A8-A39D-0E79-3B67-96C48E264213}"/>
              </a:ext>
            </a:extLst>
          </p:cNvPr>
          <p:cNvSpPr>
            <a:spLocks noGrp="1"/>
          </p:cNvSpPr>
          <p:nvPr>
            <p:ph sz="half" idx="1"/>
          </p:nvPr>
        </p:nvSpPr>
        <p:spPr>
          <a:xfrm>
            <a:off x="509970" y="2103027"/>
            <a:ext cx="5437911" cy="3806248"/>
          </a:xfrm>
        </p:spPr>
        <p:txBody>
          <a:bodyPr lIns="91440" tIns="45720" rIns="91440" bIns="45720" anchor="t"/>
          <a:lstStyle/>
          <a:p>
            <a:pPr marL="0" indent="0">
              <a:buNone/>
            </a:pPr>
            <a:endParaRPr lang="nb-NO" i="0" dirty="0">
              <a:solidFill>
                <a:schemeClr val="accent1"/>
              </a:solidFill>
              <a:effectLst/>
              <a:hlinkClick r:id="rId3"/>
            </a:endParaRPr>
          </a:p>
          <a:p>
            <a:pPr marL="0" indent="0">
              <a:buNone/>
            </a:pPr>
            <a:endParaRPr lang="nb-NO" dirty="0">
              <a:solidFill>
                <a:schemeClr val="accent1"/>
              </a:solidFill>
              <a:hlinkClick r:id="rId3"/>
            </a:endParaRPr>
          </a:p>
          <a:p>
            <a:pPr marL="0" indent="0">
              <a:buNone/>
            </a:pPr>
            <a:r>
              <a:rPr lang="nb-NO" sz="4000" dirty="0">
                <a:solidFill>
                  <a:srgbClr val="1DB4AE"/>
                </a:solidFill>
                <a:latin typeface="Georgia"/>
                <a:ea typeface="Verdana"/>
                <a:cs typeface="Calibri"/>
                <a:hlinkClick r:id="rId4">
                  <a:extLst>
                    <a:ext uri="{A12FA001-AC4F-418D-AE19-62706E023703}">
                      <ahyp:hlinkClr xmlns:ahyp="http://schemas.microsoft.com/office/drawing/2018/hyperlinkcolor" val="tx"/>
                    </a:ext>
                  </a:extLst>
                </a:hlinkClick>
              </a:rPr>
              <a:t>Fyllefant </a:t>
            </a:r>
            <a:r>
              <a:rPr lang="nb-NO" sz="4000" i="0" dirty="0">
                <a:solidFill>
                  <a:srgbClr val="1DB4AE"/>
                </a:solidFill>
                <a:effectLst/>
                <a:latin typeface="Georgia"/>
                <a:ea typeface="Verdana"/>
                <a:cs typeface="Calibri"/>
                <a:hlinkClick r:id="rId4">
                  <a:extLst>
                    <a:ext uri="{A12FA001-AC4F-418D-AE19-62706E023703}">
                      <ahyp:hlinkClr xmlns:ahyp="http://schemas.microsoft.com/office/drawing/2018/hyperlinkcolor" val="tx"/>
                    </a:ext>
                  </a:extLst>
                </a:hlinkClick>
              </a:rPr>
              <a:t>skal </a:t>
            </a:r>
            <a:r>
              <a:rPr lang="nb-NO" sz="4000" dirty="0">
                <a:solidFill>
                  <a:srgbClr val="1DB4AE"/>
                </a:solidFill>
                <a:latin typeface="Georgia"/>
                <a:ea typeface="Verdana"/>
                <a:cs typeface="Calibri"/>
                <a:hlinkClick r:id="rId4">
                  <a:extLst>
                    <a:ext uri="{A12FA001-AC4F-418D-AE19-62706E023703}">
                      <ahyp:hlinkClr xmlns:ahyp="http://schemas.microsoft.com/office/drawing/2018/hyperlinkcolor" val="tx"/>
                    </a:ext>
                  </a:extLst>
                </a:hlinkClick>
              </a:rPr>
              <a:t>selv ha bank</a:t>
            </a:r>
            <a:r>
              <a:rPr lang="nb-NO" sz="4000" dirty="0">
                <a:solidFill>
                  <a:srgbClr val="1DB4AE"/>
                </a:solidFill>
                <a:latin typeface="Georgia"/>
                <a:ea typeface="Verdana"/>
                <a:cs typeface="Calibri"/>
              </a:rPr>
              <a:t> </a:t>
            </a:r>
            <a:endParaRPr lang="nb-NO" sz="4000" i="0" dirty="0">
              <a:solidFill>
                <a:srgbClr val="1DB4AE"/>
              </a:solidFill>
              <a:effectLst/>
              <a:latin typeface="Georgia" panose="02040502050405020303" pitchFamily="18" charset="0"/>
            </a:endParaRPr>
          </a:p>
          <a:p>
            <a:pPr marL="457200" lvl="1" indent="0">
              <a:buNone/>
            </a:pPr>
            <a:endParaRPr lang="nb-NO" dirty="0">
              <a:solidFill>
                <a:schemeClr val="tx1"/>
              </a:solidFill>
            </a:endParaRPr>
          </a:p>
        </p:txBody>
      </p:sp>
      <p:pic>
        <p:nvPicPr>
          <p:cNvPr id="6" name="Plassholder for innhold 5" descr="Et bilde som inneholder tekst, person&#10;&#10;Automatisk generert beskrivelse">
            <a:extLst>
              <a:ext uri="{FF2B5EF4-FFF2-40B4-BE49-F238E27FC236}">
                <a16:creationId xmlns:a16="http://schemas.microsoft.com/office/drawing/2014/main" id="{356EBD33-0198-71EE-108B-6F6FA9EAF66F}"/>
              </a:ext>
            </a:extLst>
          </p:cNvPr>
          <p:cNvPicPr>
            <a:picLocks noGrp="1" noChangeAspect="1"/>
          </p:cNvPicPr>
          <p:nvPr>
            <p:ph sz="half" idx="2"/>
          </p:nvPr>
        </p:nvPicPr>
        <p:blipFill>
          <a:blip r:embed="rId5"/>
          <a:stretch>
            <a:fillRect/>
          </a:stretch>
        </p:blipFill>
        <p:spPr>
          <a:xfrm>
            <a:off x="6362699" y="2103027"/>
            <a:ext cx="4907973" cy="3174233"/>
          </a:xfrm>
        </p:spPr>
      </p:pic>
    </p:spTree>
    <p:extLst>
      <p:ext uri="{BB962C8B-B14F-4D97-AF65-F5344CB8AC3E}">
        <p14:creationId xmlns:p14="http://schemas.microsoft.com/office/powerpoint/2010/main" val="651542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DE07D1E9-00C7-FF96-23EA-37599DFC098A}"/>
              </a:ext>
            </a:extLst>
          </p:cNvPr>
          <p:cNvSpPr>
            <a:spLocks noGrp="1"/>
          </p:cNvSpPr>
          <p:nvPr>
            <p:ph type="title"/>
          </p:nvPr>
        </p:nvSpPr>
        <p:spPr>
          <a:xfrm>
            <a:off x="581889" y="248783"/>
            <a:ext cx="10993584" cy="1407695"/>
          </a:xfrm>
        </p:spPr>
        <p:txBody>
          <a:bodyPr lIns="91440" tIns="45720" rIns="91440" bIns="45720" anchor="t"/>
          <a:lstStyle/>
          <a:p>
            <a:r>
              <a:rPr lang="nb-NO" sz="6000" b="0" dirty="0">
                <a:solidFill>
                  <a:srgbClr val="1DB4AE"/>
                </a:solidFill>
                <a:latin typeface="Georgia"/>
              </a:rPr>
              <a:t>Mina ville gi moren sin en lærepenge:</a:t>
            </a:r>
          </a:p>
        </p:txBody>
      </p:sp>
      <p:sp>
        <p:nvSpPr>
          <p:cNvPr id="6" name="Plassholder for innhold 5">
            <a:extLst>
              <a:ext uri="{FF2B5EF4-FFF2-40B4-BE49-F238E27FC236}">
                <a16:creationId xmlns:a16="http://schemas.microsoft.com/office/drawing/2014/main" id="{8CBD7356-EBC5-322A-A53F-9BD261FE5D69}"/>
              </a:ext>
            </a:extLst>
          </p:cNvPr>
          <p:cNvSpPr>
            <a:spLocks noGrp="1"/>
          </p:cNvSpPr>
          <p:nvPr>
            <p:ph sz="half" idx="1"/>
          </p:nvPr>
        </p:nvSpPr>
        <p:spPr>
          <a:xfrm>
            <a:off x="581889" y="1825048"/>
            <a:ext cx="6023448" cy="486732"/>
          </a:xfrm>
        </p:spPr>
        <p:txBody>
          <a:bodyPr lIns="91440" tIns="45720" rIns="91440" bIns="45720" anchor="t"/>
          <a:lstStyle/>
          <a:p>
            <a:pPr marL="0" indent="0">
              <a:buNone/>
            </a:pPr>
            <a:endParaRPr lang="nb-NO" sz="3200" dirty="0">
              <a:solidFill>
                <a:srgbClr val="1DB4AE"/>
              </a:solidFill>
              <a:effectLst/>
              <a:latin typeface="Georgia" panose="02040502050405020303" pitchFamily="18" charset="0"/>
            </a:endParaRPr>
          </a:p>
          <a:p>
            <a:pPr marL="742950" indent="-742950">
              <a:buAutoNum type="arabicPeriod"/>
            </a:pPr>
            <a:r>
              <a:rPr lang="nb-NO" sz="4000" dirty="0">
                <a:solidFill>
                  <a:srgbClr val="1DB4AE"/>
                </a:solidFill>
                <a:latin typeface="Georgia"/>
                <a:ea typeface="Verdana"/>
                <a:cs typeface="Calibri"/>
              </a:rPr>
              <a:t>Hva</a:t>
            </a:r>
            <a:r>
              <a:rPr lang="nb-NO" sz="4000" dirty="0">
                <a:solidFill>
                  <a:srgbClr val="1DB4AE"/>
                </a:solidFill>
                <a:effectLst/>
                <a:latin typeface="Georgia"/>
                <a:ea typeface="Verdana"/>
                <a:cs typeface="Calibri"/>
              </a:rPr>
              <a:t> syns du om</a:t>
            </a:r>
            <a:r>
              <a:rPr lang="nb-NO" sz="4000" dirty="0">
                <a:solidFill>
                  <a:srgbClr val="1DB4AE"/>
                </a:solidFill>
                <a:latin typeface="Georgia"/>
                <a:ea typeface="Verdana"/>
                <a:cs typeface="Calibri"/>
              </a:rPr>
              <a:t> </a:t>
            </a:r>
            <a:r>
              <a:rPr lang="nb-NO" sz="4000" dirty="0">
                <a:solidFill>
                  <a:srgbClr val="1DB4AE"/>
                </a:solidFill>
                <a:effectLst/>
                <a:latin typeface="Georgia"/>
                <a:ea typeface="Verdana"/>
                <a:cs typeface="Calibri"/>
              </a:rPr>
              <a:t>løsningen? </a:t>
            </a:r>
          </a:p>
          <a:p>
            <a:pPr marL="742950" indent="-742950">
              <a:buAutoNum type="arabicPeriod" startAt="2"/>
            </a:pPr>
            <a:r>
              <a:rPr lang="nb-NO" sz="4000" dirty="0">
                <a:solidFill>
                  <a:srgbClr val="1DB4AE"/>
                </a:solidFill>
                <a:effectLst/>
                <a:latin typeface="Georgia"/>
                <a:ea typeface="Verdana"/>
                <a:cs typeface="Calibri"/>
              </a:rPr>
              <a:t>Hva ville du gjort?</a:t>
            </a:r>
            <a:endParaRPr lang="nb-NO" sz="4000" dirty="0">
              <a:solidFill>
                <a:srgbClr val="1DB4AE"/>
              </a:solidFill>
              <a:latin typeface="Georgia"/>
              <a:ea typeface="Verdana"/>
              <a:cs typeface="Calibri"/>
            </a:endParaRPr>
          </a:p>
          <a:p>
            <a:pPr marL="742950" indent="-742950">
              <a:buAutoNum type="arabicPeriod" startAt="3"/>
            </a:pPr>
            <a:r>
              <a:rPr lang="nb-NO" sz="4000" dirty="0">
                <a:solidFill>
                  <a:srgbClr val="1DB4AE"/>
                </a:solidFill>
                <a:latin typeface="Georgia"/>
                <a:ea typeface="Verdana"/>
                <a:cs typeface="Calibri"/>
              </a:rPr>
              <a:t>H</a:t>
            </a:r>
            <a:r>
              <a:rPr lang="nb-NO" sz="4000" dirty="0">
                <a:solidFill>
                  <a:srgbClr val="1DB4AE"/>
                </a:solidFill>
                <a:effectLst/>
                <a:latin typeface="Georgia"/>
                <a:ea typeface="Verdana"/>
                <a:cs typeface="Calibri"/>
              </a:rPr>
              <a:t>va kan barn gjøre</a:t>
            </a:r>
            <a:r>
              <a:rPr lang="nb-NO" sz="4000" dirty="0">
                <a:solidFill>
                  <a:srgbClr val="1DB4AE"/>
                </a:solidFill>
                <a:latin typeface="Georgia"/>
                <a:ea typeface="Verdana"/>
                <a:cs typeface="Calibri"/>
              </a:rPr>
              <a:t> </a:t>
            </a:r>
            <a:r>
              <a:rPr lang="nb-NO" sz="4000" dirty="0">
                <a:solidFill>
                  <a:srgbClr val="1DB4AE"/>
                </a:solidFill>
                <a:effectLst/>
                <a:latin typeface="Georgia"/>
                <a:ea typeface="Verdana"/>
                <a:cs typeface="Calibri"/>
              </a:rPr>
              <a:t>når voksne drikker for mye alkohol?</a:t>
            </a:r>
          </a:p>
          <a:p>
            <a:pPr marL="0" indent="0">
              <a:buNone/>
            </a:pPr>
            <a:endParaRPr lang="nb-NO" sz="4000" dirty="0">
              <a:solidFill>
                <a:schemeClr val="accent1"/>
              </a:solidFill>
              <a:effectLst/>
              <a:latin typeface="Georgia" panose="02040502050405020303" pitchFamily="18" charset="0"/>
            </a:endParaRPr>
          </a:p>
          <a:p>
            <a:pPr marL="0" indent="0">
              <a:buNone/>
            </a:pPr>
            <a:endParaRPr lang="nb-NO" sz="4000" dirty="0">
              <a:solidFill>
                <a:schemeClr val="accent1"/>
              </a:solidFill>
              <a:effectLst/>
              <a:latin typeface="Georgia" panose="02040502050405020303" pitchFamily="18" charset="0"/>
            </a:endParaRPr>
          </a:p>
          <a:p>
            <a:pPr marL="0" indent="0">
              <a:buNone/>
            </a:pPr>
            <a:endParaRPr lang="nb-NO" sz="2400" dirty="0"/>
          </a:p>
        </p:txBody>
      </p:sp>
      <p:pic>
        <p:nvPicPr>
          <p:cNvPr id="4" name="Plassholder for innhold 3" descr="Et bilde som inneholder tekst, bok, hylle, innendørs&#10;&#10;Automatisk generert beskrivelse">
            <a:extLst>
              <a:ext uri="{FF2B5EF4-FFF2-40B4-BE49-F238E27FC236}">
                <a16:creationId xmlns:a16="http://schemas.microsoft.com/office/drawing/2014/main" id="{267493E4-918A-D937-56B5-06A5B912BFDF}"/>
              </a:ext>
            </a:extLst>
          </p:cNvPr>
          <p:cNvPicPr>
            <a:picLocks noGrp="1" noChangeAspect="1"/>
          </p:cNvPicPr>
          <p:nvPr>
            <p:ph sz="half" idx="2"/>
          </p:nvPr>
        </p:nvPicPr>
        <p:blipFill>
          <a:blip r:embed="rId3"/>
          <a:stretch>
            <a:fillRect/>
          </a:stretch>
        </p:blipFill>
        <p:spPr>
          <a:xfrm>
            <a:off x="6751245" y="1825048"/>
            <a:ext cx="4093360" cy="3806825"/>
          </a:xfrm>
        </p:spPr>
      </p:pic>
    </p:spTree>
    <p:extLst>
      <p:ext uri="{BB962C8B-B14F-4D97-AF65-F5344CB8AC3E}">
        <p14:creationId xmlns:p14="http://schemas.microsoft.com/office/powerpoint/2010/main" val="4034612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964AD8-E29E-50E9-BA14-B5154D89E0CA}"/>
              </a:ext>
            </a:extLst>
          </p:cNvPr>
          <p:cNvSpPr>
            <a:spLocks noGrp="1"/>
          </p:cNvSpPr>
          <p:nvPr>
            <p:ph type="title"/>
          </p:nvPr>
        </p:nvSpPr>
        <p:spPr>
          <a:xfrm>
            <a:off x="1247421" y="791809"/>
            <a:ext cx="9352419" cy="2852737"/>
          </a:xfrm>
        </p:spPr>
        <p:txBody>
          <a:bodyPr/>
          <a:lstStyle/>
          <a:p>
            <a:r>
              <a:rPr kumimoji="0" lang="nb-NO" sz="6000" b="0" i="0" u="none" strike="noStrike" kern="1200" cap="none" spc="0" normalizeH="0" baseline="0" noProof="0">
                <a:ln>
                  <a:noFill/>
                </a:ln>
                <a:solidFill>
                  <a:srgbClr val="1DB4AE"/>
                </a:solidFill>
                <a:effectLst/>
                <a:uLnTx/>
                <a:uFillTx/>
                <a:latin typeface="Georgia" panose="02040502050405020303" pitchFamily="18" charset="0"/>
                <a:ea typeface="+mj-ea"/>
                <a:cs typeface="+mj-cs"/>
              </a:rPr>
              <a:t>Hva er dårlig med </a:t>
            </a:r>
            <a:br>
              <a:rPr kumimoji="0" lang="nb-NO" sz="6000" b="0" i="0" u="none" strike="noStrike" kern="1200" cap="none" spc="0" normalizeH="0" baseline="0" noProof="0">
                <a:ln>
                  <a:noFill/>
                </a:ln>
                <a:solidFill>
                  <a:srgbClr val="1DB4AE"/>
                </a:solidFill>
                <a:effectLst/>
                <a:uLnTx/>
                <a:uFillTx/>
                <a:latin typeface="Georgia" panose="02040502050405020303" pitchFamily="18" charset="0"/>
                <a:ea typeface="+mj-ea"/>
                <a:cs typeface="+mj-cs"/>
              </a:rPr>
            </a:br>
            <a:r>
              <a:rPr kumimoji="0" lang="nb-NO" sz="6000" b="0" i="0" u="none" strike="noStrike" kern="1200" cap="none" spc="0" normalizeH="0" baseline="0" noProof="0">
                <a:ln>
                  <a:noFill/>
                </a:ln>
                <a:solidFill>
                  <a:srgbClr val="1DB4AE"/>
                </a:solidFill>
                <a:effectLst/>
                <a:uLnTx/>
                <a:uFillTx/>
                <a:latin typeface="Georgia" panose="02040502050405020303" pitchFamily="18" charset="0"/>
                <a:ea typeface="+mj-ea"/>
                <a:cs typeface="+mj-cs"/>
              </a:rPr>
              <a:t>for mye alkohol? </a:t>
            </a:r>
            <a:endParaRPr lang="nb-NO"/>
          </a:p>
        </p:txBody>
      </p:sp>
    </p:spTree>
    <p:extLst>
      <p:ext uri="{BB962C8B-B14F-4D97-AF65-F5344CB8AC3E}">
        <p14:creationId xmlns:p14="http://schemas.microsoft.com/office/powerpoint/2010/main" val="1298150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52E9-C598-1E18-08B3-EB64B76E4811}"/>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1932A074-BD7C-F34E-E178-0F206D334FB8}"/>
              </a:ext>
            </a:extLst>
          </p:cNvPr>
          <p:cNvSpPr>
            <a:spLocks noGrp="1"/>
          </p:cNvSpPr>
          <p:nvPr>
            <p:ph type="title"/>
          </p:nvPr>
        </p:nvSpPr>
        <p:spPr>
          <a:xfrm>
            <a:off x="582613" y="365125"/>
            <a:ext cx="10993437" cy="866775"/>
          </a:xfrm>
        </p:spPr>
        <p:txBody>
          <a:bodyPr lIns="91440" tIns="45720" rIns="91440" bIns="45720" anchor="t"/>
          <a:lstStyle/>
          <a:p>
            <a:pPr algn="ctr"/>
            <a:br>
              <a:rPr lang="nb-NO">
                <a:solidFill>
                  <a:srgbClr val="1DB4AE"/>
                </a:solidFill>
              </a:rPr>
            </a:br>
            <a:r>
              <a:rPr lang="nb-NO" sz="6000" b="0">
                <a:solidFill>
                  <a:srgbClr val="1DB4AE"/>
                </a:solidFill>
                <a:latin typeface="Georgia"/>
                <a:hlinkClick r:id="rId3">
                  <a:extLst>
                    <a:ext uri="{A12FA001-AC4F-418D-AE19-62706E023703}">
                      <ahyp:hlinkClr xmlns:ahyp="http://schemas.microsoft.com/office/drawing/2018/hyperlinkcolor" val="tx"/>
                    </a:ext>
                  </a:extLst>
                </a:hlinkClick>
              </a:rPr>
              <a:t>Alarmtelefonen 116 111</a:t>
            </a:r>
          </a:p>
        </p:txBody>
      </p:sp>
      <p:pic>
        <p:nvPicPr>
          <p:cNvPr id="5" name="Plassholder for innhold 4" descr="Et bilde som inneholder tekst, person, utendørs, skilt&#10;&#10;Automatisk generert beskrivelse">
            <a:extLst>
              <a:ext uri="{FF2B5EF4-FFF2-40B4-BE49-F238E27FC236}">
                <a16:creationId xmlns:a16="http://schemas.microsoft.com/office/drawing/2014/main" id="{1596BDEA-F131-A028-82AE-288FD81F8DBF}"/>
              </a:ext>
            </a:extLst>
          </p:cNvPr>
          <p:cNvPicPr>
            <a:picLocks noGrp="1" noChangeAspect="1"/>
          </p:cNvPicPr>
          <p:nvPr>
            <p:ph idx="1"/>
          </p:nvPr>
        </p:nvPicPr>
        <p:blipFill>
          <a:blip r:embed="rId4"/>
          <a:stretch>
            <a:fillRect/>
          </a:stretch>
        </p:blipFill>
        <p:spPr>
          <a:xfrm>
            <a:off x="2247442" y="2127550"/>
            <a:ext cx="7404987" cy="3900488"/>
          </a:xfrm>
        </p:spPr>
      </p:pic>
    </p:spTree>
    <p:extLst>
      <p:ext uri="{BB962C8B-B14F-4D97-AF65-F5344CB8AC3E}">
        <p14:creationId xmlns:p14="http://schemas.microsoft.com/office/powerpoint/2010/main" val="4177508530"/>
      </p:ext>
    </p:extLst>
  </p:cSld>
  <p:clrMapOvr>
    <a:masterClrMapping/>
  </p:clrMapOvr>
</p:sld>
</file>

<file path=ppt/theme/theme1.xml><?xml version="1.0" encoding="utf-8"?>
<a:theme xmlns:a="http://schemas.openxmlformats.org/drawingml/2006/main" name="4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72614E21-DF98-7D46-8731-84A07EA55BD9}"/>
    </a:ext>
  </a:extLst>
</a:theme>
</file>

<file path=ppt/theme/theme2.xml><?xml version="1.0" encoding="utf-8"?>
<a:theme xmlns:a="http://schemas.openxmlformats.org/drawingml/2006/main" name="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C4FEF2B0-D82C-E345-8053-2BD3103A92A3}"/>
    </a:ext>
  </a:extLst>
</a:theme>
</file>

<file path=ppt/theme/theme3.xml><?xml version="1.0" encoding="utf-8"?>
<a:theme xmlns:a="http://schemas.openxmlformats.org/drawingml/2006/main" name="5_Office-tema">
  <a:themeElements>
    <a:clrScheme name="Robuste Barn">
      <a:dk1>
        <a:srgbClr val="191A35"/>
      </a:dk1>
      <a:lt1>
        <a:srgbClr val="DCE8E3"/>
      </a:lt1>
      <a:dk2>
        <a:srgbClr val="009D8F"/>
      </a:dk2>
      <a:lt2>
        <a:srgbClr val="DCE8E3"/>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FE984D20-11AA-8B42-8B34-786EBEA6639B}"/>
    </a:ext>
  </a:extLst>
</a:theme>
</file>

<file path=ppt/theme/theme4.xml><?xml version="1.0" encoding="utf-8"?>
<a:theme xmlns:a="http://schemas.openxmlformats.org/drawingml/2006/main" name="3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5B92D138-C25D-5A46-B7FC-BA2332ABBCB7}"/>
    </a:ext>
  </a:extLst>
</a:theme>
</file>

<file path=ppt/theme/theme5.xml><?xml version="1.0" encoding="utf-8"?>
<a:theme xmlns:a="http://schemas.openxmlformats.org/drawingml/2006/main" name="6_Office-tema">
  <a:themeElements>
    <a:clrScheme name="Egendefinert 1">
      <a:dk1>
        <a:srgbClr val="191A35"/>
      </a:dk1>
      <a:lt1>
        <a:srgbClr val="DCE8E3"/>
      </a:lt1>
      <a:dk2>
        <a:srgbClr val="009D8F"/>
      </a:dk2>
      <a:lt2>
        <a:srgbClr val="FFFEFE"/>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uste Barn_Profil_PP_Presentasjon" id="{5D8BE0BD-8766-F64A-B214-3AAD3B23BC0D}" vid="{CB0D46C2-F3AF-FF4B-BB9F-1F0E4EAD2805}"/>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obuste Barn">
    <a:dk1>
      <a:srgbClr val="191A35"/>
    </a:dk1>
    <a:lt1>
      <a:srgbClr val="DCE8E3"/>
    </a:lt1>
    <a:dk2>
      <a:srgbClr val="009D8F"/>
    </a:dk2>
    <a:lt2>
      <a:srgbClr val="DCE8E3"/>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themeOverride>
</file>

<file path=ppt/theme/themeOverride2.xml><?xml version="1.0" encoding="utf-8"?>
<a:themeOverride xmlns:a="http://schemas.openxmlformats.org/drawingml/2006/main">
  <a:clrScheme name="Robuste Barn">
    <a:dk1>
      <a:srgbClr val="191A35"/>
    </a:dk1>
    <a:lt1>
      <a:srgbClr val="DCE8E3"/>
    </a:lt1>
    <a:dk2>
      <a:srgbClr val="009D8F"/>
    </a:dk2>
    <a:lt2>
      <a:srgbClr val="DCE8E3"/>
    </a:lt2>
    <a:accent1>
      <a:srgbClr val="009D8F"/>
    </a:accent1>
    <a:accent2>
      <a:srgbClr val="DCE8E3"/>
    </a:accent2>
    <a:accent3>
      <a:srgbClr val="276AA5"/>
    </a:accent3>
    <a:accent4>
      <a:srgbClr val="BBD9D0"/>
    </a:accent4>
    <a:accent5>
      <a:srgbClr val="276AA5"/>
    </a:accent5>
    <a:accent6>
      <a:srgbClr val="E2E1DA"/>
    </a:accent6>
    <a:hlink>
      <a:srgbClr val="009D8F"/>
    </a:hlink>
    <a:folHlink>
      <a:srgbClr val="276AA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8da453c-6e37-4915-9292-e90fa68e84a7" xsi:nil="true"/>
    <lcf76f155ced4ddcb4097134ff3c332f xmlns="ee598b89-8811-470d-ad8e-f3a66432fe1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BDA7F1AC33E64785F6135B1EACC2E7" ma:contentTypeVersion="16" ma:contentTypeDescription="Create a new document." ma:contentTypeScope="" ma:versionID="783647a80f22e87b0efb0416de826df2">
  <xsd:schema xmlns:xsd="http://www.w3.org/2001/XMLSchema" xmlns:xs="http://www.w3.org/2001/XMLSchema" xmlns:p="http://schemas.microsoft.com/office/2006/metadata/properties" xmlns:ns2="ee598b89-8811-470d-ad8e-f3a66432fe16" xmlns:ns3="b8da453c-6e37-4915-9292-e90fa68e84a7" targetNamespace="http://schemas.microsoft.com/office/2006/metadata/properties" ma:root="true" ma:fieldsID="47bc7a35b7bf179a766a3910708f1c6e" ns2:_="" ns3:_="">
    <xsd:import namespace="ee598b89-8811-470d-ad8e-f3a66432fe16"/>
    <xsd:import namespace="b8da453c-6e37-4915-9292-e90fa68e84a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598b89-8811-470d-ad8e-f3a66432fe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4de8575-74db-4a6a-b3a0-42d3e2483af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da453c-6e37-4915-9292-e90fa68e84a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04e097e-fe66-4030-ac2a-d36d0cfa8816}" ma:internalName="TaxCatchAll" ma:showField="CatchAllData" ma:web="b8da453c-6e37-4915-9292-e90fa68e84a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47A650-298D-43A5-8C44-E22D5CE69B60}">
  <ds:schemaRefs>
    <ds:schemaRef ds:uri="ee598b89-8811-470d-ad8e-f3a66432fe16"/>
    <ds:schemaRef ds:uri="http://purl.org/dc/dcmitype/"/>
    <ds:schemaRef ds:uri="http://www.w3.org/XML/1998/namespace"/>
    <ds:schemaRef ds:uri="http://purl.org/dc/elements/1.1/"/>
    <ds:schemaRef ds:uri="b8da453c-6e37-4915-9292-e90fa68e84a7"/>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EE2C721-BA63-4C86-B5D5-22DB7DB4EFE5}"/>
</file>

<file path=customXml/itemProps3.xml><?xml version="1.0" encoding="utf-8"?>
<ds:datastoreItem xmlns:ds="http://schemas.openxmlformats.org/officeDocument/2006/customXml" ds:itemID="{9B0E267E-DFE9-43CB-9992-CA9DF690A1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4_Office-tema</Template>
  <TotalTime>3</TotalTime>
  <Words>1017</Words>
  <Application>Microsoft Office PowerPoint</Application>
  <PresentationFormat>Widescreen</PresentationFormat>
  <Paragraphs>97</Paragraphs>
  <Slides>12</Slides>
  <Notes>11</Notes>
  <HiddenSlides>0</HiddenSlides>
  <MMClips>1</MMClips>
  <ScaleCrop>false</ScaleCrop>
  <HeadingPairs>
    <vt:vector size="6" baseType="variant">
      <vt:variant>
        <vt:lpstr>Brukte skrifter</vt:lpstr>
      </vt:variant>
      <vt:variant>
        <vt:i4>8</vt:i4>
      </vt:variant>
      <vt:variant>
        <vt:lpstr>Tema</vt:lpstr>
      </vt:variant>
      <vt:variant>
        <vt:i4>5</vt:i4>
      </vt:variant>
      <vt:variant>
        <vt:lpstr>Lysbildetitler</vt:lpstr>
      </vt:variant>
      <vt:variant>
        <vt:i4>12</vt:i4>
      </vt:variant>
    </vt:vector>
  </HeadingPairs>
  <TitlesOfParts>
    <vt:vector size="25" baseType="lpstr">
      <vt:lpstr>Arial</vt:lpstr>
      <vt:lpstr>Calibri</vt:lpstr>
      <vt:lpstr>Calibri Light</vt:lpstr>
      <vt:lpstr>Georgia</vt:lpstr>
      <vt:lpstr>Helvetica Neue</vt:lpstr>
      <vt:lpstr>NRK Sans Variable</vt:lpstr>
      <vt:lpstr>Symbol</vt:lpstr>
      <vt:lpstr>Times New Roman</vt:lpstr>
      <vt:lpstr>4_Office-tema</vt:lpstr>
      <vt:lpstr>Egendefinert utforming</vt:lpstr>
      <vt:lpstr>5_Office-tema</vt:lpstr>
      <vt:lpstr>3_Office-tema</vt:lpstr>
      <vt:lpstr>6_Office-tema</vt:lpstr>
      <vt:lpstr>Alkohol i hjemmet  3. trinn </vt:lpstr>
      <vt:lpstr>   Inngangsmusikk  </vt:lpstr>
      <vt:lpstr>PowerPoint-presentasjon</vt:lpstr>
      <vt:lpstr>Hva vet dere om alkohol?</vt:lpstr>
      <vt:lpstr>Hvorfor tror dere at voksne drikker alkohol?</vt:lpstr>
      <vt:lpstr> Vi ser film!</vt:lpstr>
      <vt:lpstr>Mina ville gi moren sin en lærepenge:</vt:lpstr>
      <vt:lpstr>Hva er dårlig med  for mye alkohol? </vt:lpstr>
      <vt:lpstr> Alarmtelefonen 116 111</vt:lpstr>
      <vt:lpstr>PowerPoint-presentasjon</vt:lpstr>
      <vt:lpstr>  Vi oppsummer sammen i ringen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Anne-Kristin Imenes</dc:creator>
  <cp:lastModifiedBy>Renate Dybdal Hansen</cp:lastModifiedBy>
  <cp:revision>26</cp:revision>
  <dcterms:created xsi:type="dcterms:W3CDTF">2023-01-27T13:13:49Z</dcterms:created>
  <dcterms:modified xsi:type="dcterms:W3CDTF">2026-01-19T11:28:17Z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0x01010099BDA7F1AC33E64785F6135B1EACC2E7</vt:lpwstr>
  </property>
  <property fmtid="{D5CDD505-2E9C-101B-9397-08002B2CF9AE}" pid="3" name="MediaServiceImageTags">
    <vt:lpwstr/>
  </property>
</Properties>
</file>