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4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7" r:id="rId4"/>
    <p:sldMasterId id="2147483690" r:id="rId5"/>
    <p:sldMasterId id="2147483683" r:id="rId6"/>
    <p:sldMasterId id="2147483659" r:id="rId7"/>
    <p:sldMasterId id="2147483675" r:id="rId8"/>
  </p:sldMasterIdLst>
  <p:notesMasterIdLst>
    <p:notesMasterId r:id="rId18"/>
  </p:notesMasterIdLst>
  <p:sldIdLst>
    <p:sldId id="261" r:id="rId9"/>
    <p:sldId id="312" r:id="rId10"/>
    <p:sldId id="272" r:id="rId11"/>
    <p:sldId id="313" r:id="rId12"/>
    <p:sldId id="290" r:id="rId13"/>
    <p:sldId id="291" r:id="rId14"/>
    <p:sldId id="287" r:id="rId15"/>
    <p:sldId id="284" r:id="rId16"/>
    <p:sldId id="270" r:id="rId17"/>
  </p:sldIdLst>
  <p:sldSz cx="12192000" cy="6858000"/>
  <p:notesSz cx="6858000" cy="9144000"/>
  <p:defaultTextStyle>
    <a:defPPr>
      <a:defRPr lang="nb-NO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515884B-C60D-415B-9F52-689307BDA755}" v="3" dt="2025-10-08T10:34:43.01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6471" autoAdjust="0"/>
  </p:normalViewPr>
  <p:slideViewPr>
    <p:cSldViewPr snapToGrid="0">
      <p:cViewPr varScale="1">
        <p:scale>
          <a:sx n="63" d="100"/>
          <a:sy n="63" d="100"/>
        </p:scale>
        <p:origin x="1426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5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microsoft.com/office/2016/11/relationships/changesInfo" Target="changesInfos/changesInfo1.xml"/><Relationship Id="rId10" Type="http://schemas.openxmlformats.org/officeDocument/2006/relationships/slide" Target="slides/slide2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athrine Løes Sørby" userId="S::cathrine.sorby@io.kommune.no::453ffb51-d645-44fe-b265-43846f0ff910" providerId="AD" clId="Web-{4DF0C193-3DF3-4C9E-92F5-7F24C53C55EE}"/>
    <pc:docChg chg="modSld">
      <pc:chgData name="Cathrine Løes Sørby" userId="S::cathrine.sorby@io.kommune.no::453ffb51-d645-44fe-b265-43846f0ff910" providerId="AD" clId="Web-{4DF0C193-3DF3-4C9E-92F5-7F24C53C55EE}" dt="2024-04-03T11:04:38.241" v="17"/>
      <pc:docMkLst>
        <pc:docMk/>
      </pc:docMkLst>
      <pc:sldChg chg="modNotes">
        <pc:chgData name="Cathrine Løes Sørby" userId="S::cathrine.sorby@io.kommune.no::453ffb51-d645-44fe-b265-43846f0ff910" providerId="AD" clId="Web-{4DF0C193-3DF3-4C9E-92F5-7F24C53C55EE}" dt="2024-04-03T11:04:38.241" v="17"/>
        <pc:sldMkLst>
          <pc:docMk/>
          <pc:sldMk cId="2649150128" sldId="287"/>
        </pc:sldMkLst>
      </pc:sldChg>
      <pc:sldChg chg="modNotes">
        <pc:chgData name="Cathrine Løes Sørby" userId="S::cathrine.sorby@io.kommune.no::453ffb51-d645-44fe-b265-43846f0ff910" providerId="AD" clId="Web-{4DF0C193-3DF3-4C9E-92F5-7F24C53C55EE}" dt="2024-04-03T11:03:58.084" v="16"/>
        <pc:sldMkLst>
          <pc:docMk/>
          <pc:sldMk cId="3319504359" sldId="312"/>
        </pc:sldMkLst>
      </pc:sldChg>
    </pc:docChg>
  </pc:docChgLst>
  <pc:docChgLst>
    <pc:chgData name="Renate Dybdal Hansen" userId="8f533bdc-1f06-46c5-8376-6b62126245f7" providerId="ADAL" clId="{70582E2C-9892-44C9-BCB3-676766FC3352}"/>
    <pc:docChg chg="custSel delSld modSld">
      <pc:chgData name="Renate Dybdal Hansen" userId="8f533bdc-1f06-46c5-8376-6b62126245f7" providerId="ADAL" clId="{70582E2C-9892-44C9-BCB3-676766FC3352}" dt="2024-02-14T10:33:21.905" v="499" actId="20577"/>
      <pc:docMkLst>
        <pc:docMk/>
      </pc:docMkLst>
      <pc:sldChg chg="del">
        <pc:chgData name="Renate Dybdal Hansen" userId="8f533bdc-1f06-46c5-8376-6b62126245f7" providerId="ADAL" clId="{70582E2C-9892-44C9-BCB3-676766FC3352}" dt="2024-02-14T10:07:19.488" v="489" actId="47"/>
        <pc:sldMkLst>
          <pc:docMk/>
          <pc:sldMk cId="4007908094" sldId="281"/>
        </pc:sldMkLst>
      </pc:sldChg>
      <pc:sldChg chg="modNotesTx">
        <pc:chgData name="Renate Dybdal Hansen" userId="8f533bdc-1f06-46c5-8376-6b62126245f7" providerId="ADAL" clId="{70582E2C-9892-44C9-BCB3-676766FC3352}" dt="2024-02-14T10:07:29.902" v="492" actId="114"/>
        <pc:sldMkLst>
          <pc:docMk/>
          <pc:sldMk cId="2649150128" sldId="287"/>
        </pc:sldMkLst>
      </pc:sldChg>
      <pc:sldChg chg="modNotesTx">
        <pc:chgData name="Renate Dybdal Hansen" userId="8f533bdc-1f06-46c5-8376-6b62126245f7" providerId="ADAL" clId="{70582E2C-9892-44C9-BCB3-676766FC3352}" dt="2024-02-14T10:33:21.905" v="499" actId="20577"/>
        <pc:sldMkLst>
          <pc:docMk/>
          <pc:sldMk cId="3045846938" sldId="291"/>
        </pc:sldMkLst>
      </pc:sldChg>
    </pc:docChg>
  </pc:docChgLst>
  <pc:docChgLst>
    <pc:chgData name="Cathrine Løes Sørby" userId="S::cathrine.sorby@io.kommune.no::453ffb51-d645-44fe-b265-43846f0ff910" providerId="AD" clId="Web-{21948D90-45D1-4788-962D-8EE1E9A527DE}"/>
    <pc:docChg chg="modSld sldOrd">
      <pc:chgData name="Cathrine Løes Sørby" userId="S::cathrine.sorby@io.kommune.no::453ffb51-d645-44fe-b265-43846f0ff910" providerId="AD" clId="Web-{21948D90-45D1-4788-962D-8EE1E9A527DE}" dt="2024-01-12T09:20:25.893" v="13"/>
      <pc:docMkLst>
        <pc:docMk/>
      </pc:docMkLst>
      <pc:sldChg chg="modSp">
        <pc:chgData name="Cathrine Løes Sørby" userId="S::cathrine.sorby@io.kommune.no::453ffb51-d645-44fe-b265-43846f0ff910" providerId="AD" clId="Web-{21948D90-45D1-4788-962D-8EE1E9A527DE}" dt="2024-01-12T09:20:19.221" v="11" actId="20577"/>
        <pc:sldMkLst>
          <pc:docMk/>
          <pc:sldMk cId="0" sldId="261"/>
        </pc:sldMkLst>
      </pc:sldChg>
      <pc:sldChg chg="ord">
        <pc:chgData name="Cathrine Løes Sørby" userId="S::cathrine.sorby@io.kommune.no::453ffb51-d645-44fe-b265-43846f0ff910" providerId="AD" clId="Web-{21948D90-45D1-4788-962D-8EE1E9A527DE}" dt="2024-01-12T09:20:25.893" v="13"/>
        <pc:sldMkLst>
          <pc:docMk/>
          <pc:sldMk cId="0" sldId="262"/>
        </pc:sldMkLst>
      </pc:sldChg>
      <pc:sldChg chg="ord">
        <pc:chgData name="Cathrine Løes Sørby" userId="S::cathrine.sorby@io.kommune.no::453ffb51-d645-44fe-b265-43846f0ff910" providerId="AD" clId="Web-{21948D90-45D1-4788-962D-8EE1E9A527DE}" dt="2024-01-12T09:20:22.143" v="12"/>
        <pc:sldMkLst>
          <pc:docMk/>
          <pc:sldMk cId="1050856934" sldId="285"/>
        </pc:sldMkLst>
      </pc:sldChg>
    </pc:docChg>
  </pc:docChgLst>
  <pc:docChgLst>
    <pc:chgData name="Cathrine Løes Sørby" userId="S::cathrine.sorby@io.kommune.no::453ffb51-d645-44fe-b265-43846f0ff910" providerId="AD" clId="Web-{5A54A67E-8D78-4847-8FBE-692328E312A1}"/>
    <pc:docChg chg="modSld sldOrd">
      <pc:chgData name="Cathrine Løes Sørby" userId="S::cathrine.sorby@io.kommune.no::453ffb51-d645-44fe-b265-43846f0ff910" providerId="AD" clId="Web-{5A54A67E-8D78-4847-8FBE-692328E312A1}" dt="2024-01-12T09:32:33.310" v="14"/>
      <pc:docMkLst>
        <pc:docMk/>
      </pc:docMkLst>
      <pc:sldChg chg="addSp modSp ord">
        <pc:chgData name="Cathrine Løes Sørby" userId="S::cathrine.sorby@io.kommune.no::453ffb51-d645-44fe-b265-43846f0ff910" providerId="AD" clId="Web-{5A54A67E-8D78-4847-8FBE-692328E312A1}" dt="2024-01-12T09:32:33.310" v="14"/>
        <pc:sldMkLst>
          <pc:docMk/>
          <pc:sldMk cId="0" sldId="263"/>
        </pc:sldMkLst>
      </pc:sldChg>
    </pc:docChg>
  </pc:docChgLst>
  <pc:docChgLst>
    <pc:chgData name="Renate Dybdal Hansen" userId="S::renate.dybdal.hansen@io.kommune.no::8f533bdc-1f06-46c5-8376-6b62126245f7" providerId="AD" clId="Web-{89C4B9CA-887F-423B-BD89-403C6C549534}"/>
    <pc:docChg chg="modSld">
      <pc:chgData name="Renate Dybdal Hansen" userId="S::renate.dybdal.hansen@io.kommune.no::8f533bdc-1f06-46c5-8376-6b62126245f7" providerId="AD" clId="Web-{89C4B9CA-887F-423B-BD89-403C6C549534}" dt="2024-08-28T08:06:17.762" v="5"/>
      <pc:docMkLst>
        <pc:docMk/>
      </pc:docMkLst>
      <pc:sldChg chg="modSp modNotes">
        <pc:chgData name="Renate Dybdal Hansen" userId="S::renate.dybdal.hansen@io.kommune.no::8f533bdc-1f06-46c5-8376-6b62126245f7" providerId="AD" clId="Web-{89C4B9CA-887F-423B-BD89-403C6C549534}" dt="2024-08-28T08:06:17.762" v="5"/>
        <pc:sldMkLst>
          <pc:docMk/>
          <pc:sldMk cId="3319504359" sldId="312"/>
        </pc:sldMkLst>
      </pc:sldChg>
    </pc:docChg>
  </pc:docChgLst>
  <pc:docChgLst>
    <pc:chgData name="Cathrine Løes Sørby" userId="S::cathrine.sorby@io.kommune.no::453ffb51-d645-44fe-b265-43846f0ff910" providerId="AD" clId="Web-{D7D196B5-DE46-4FAA-B937-64A851E24281}"/>
    <pc:docChg chg="addSld">
      <pc:chgData name="Cathrine Løes Sørby" userId="S::cathrine.sorby@io.kommune.no::453ffb51-d645-44fe-b265-43846f0ff910" providerId="AD" clId="Web-{D7D196B5-DE46-4FAA-B937-64A851E24281}" dt="2024-01-12T09:16:46.100" v="0"/>
      <pc:docMkLst>
        <pc:docMk/>
      </pc:docMkLst>
      <pc:sldChg chg="add">
        <pc:chgData name="Cathrine Løes Sørby" userId="S::cathrine.sorby@io.kommune.no::453ffb51-d645-44fe-b265-43846f0ff910" providerId="AD" clId="Web-{D7D196B5-DE46-4FAA-B937-64A851E24281}" dt="2024-01-12T09:16:46.100" v="0"/>
        <pc:sldMkLst>
          <pc:docMk/>
          <pc:sldMk cId="0" sldId="284"/>
        </pc:sldMkLst>
      </pc:sldChg>
      <pc:sldMasterChg chg="addSldLayout">
        <pc:chgData name="Cathrine Løes Sørby" userId="S::cathrine.sorby@io.kommune.no::453ffb51-d645-44fe-b265-43846f0ff910" providerId="AD" clId="Web-{D7D196B5-DE46-4FAA-B937-64A851E24281}" dt="2024-01-12T09:16:46.100" v="0"/>
        <pc:sldMasterMkLst>
          <pc:docMk/>
          <pc:sldMasterMk cId="0" sldId="2147483659"/>
        </pc:sldMasterMkLst>
        <pc:sldLayoutChg chg="add replId">
          <pc:chgData name="Cathrine Løes Sørby" userId="S::cathrine.sorby@io.kommune.no::453ffb51-d645-44fe-b265-43846f0ff910" providerId="AD" clId="Web-{D7D196B5-DE46-4FAA-B937-64A851E24281}" dt="2024-01-12T09:16:46.100" v="0"/>
          <pc:sldLayoutMkLst>
            <pc:docMk/>
            <pc:sldMasterMk cId="0" sldId="2147483659"/>
            <pc:sldLayoutMk cId="590727140" sldId="2147483744"/>
          </pc:sldLayoutMkLst>
        </pc:sldLayoutChg>
      </pc:sldMasterChg>
    </pc:docChg>
  </pc:docChgLst>
  <pc:docChgLst>
    <pc:chgData name="Frida Torgersen" userId="S::frida.torgersen@io.kommune.no::ea265081-7c03-4e48-ae3c-fad608c99291" providerId="AD" clId="Web-{B31D193C-6C18-BC14-1083-C4913EAD48D7}"/>
    <pc:docChg chg="addSld sldOrd">
      <pc:chgData name="Frida Torgersen" userId="S::frida.torgersen@io.kommune.no::ea265081-7c03-4e48-ae3c-fad608c99291" providerId="AD" clId="Web-{B31D193C-6C18-BC14-1083-C4913EAD48D7}" dt="2024-02-07T13:20:13.161" v="2"/>
      <pc:docMkLst>
        <pc:docMk/>
      </pc:docMkLst>
      <pc:sldChg chg="ord">
        <pc:chgData name="Frida Torgersen" userId="S::frida.torgersen@io.kommune.no::ea265081-7c03-4e48-ae3c-fad608c99291" providerId="AD" clId="Web-{B31D193C-6C18-BC14-1083-C4913EAD48D7}" dt="2024-02-07T13:20:01.035" v="1"/>
        <pc:sldMkLst>
          <pc:docMk/>
          <pc:sldMk cId="1087723794" sldId="292"/>
        </pc:sldMkLst>
      </pc:sldChg>
      <pc:sldChg chg="add ord">
        <pc:chgData name="Frida Torgersen" userId="S::frida.torgersen@io.kommune.no::ea265081-7c03-4e48-ae3c-fad608c99291" providerId="AD" clId="Web-{B31D193C-6C18-BC14-1083-C4913EAD48D7}" dt="2024-02-07T13:20:13.161" v="2"/>
        <pc:sldMkLst>
          <pc:docMk/>
          <pc:sldMk cId="985918368" sldId="293"/>
        </pc:sldMkLst>
      </pc:sldChg>
    </pc:docChg>
  </pc:docChgLst>
  <pc:docChgLst>
    <pc:chgData name="Frida Torgersen" userId="S::frida.torgersen@io.kommune.no::ea265081-7c03-4e48-ae3c-fad608c99291" providerId="AD" clId="Web-{861FFA1F-9479-7ABC-5DEC-939D963D1B36}"/>
    <pc:docChg chg="modSld">
      <pc:chgData name="Frida Torgersen" userId="S::frida.torgersen@io.kommune.no::ea265081-7c03-4e48-ae3c-fad608c99291" providerId="AD" clId="Web-{861FFA1F-9479-7ABC-5DEC-939D963D1B36}" dt="2024-03-20T08:37:05.193" v="0" actId="20577"/>
      <pc:docMkLst>
        <pc:docMk/>
      </pc:docMkLst>
      <pc:sldChg chg="modSp">
        <pc:chgData name="Frida Torgersen" userId="S::frida.torgersen@io.kommune.no::ea265081-7c03-4e48-ae3c-fad608c99291" providerId="AD" clId="Web-{861FFA1F-9479-7ABC-5DEC-939D963D1B36}" dt="2024-03-20T08:37:05.193" v="0" actId="20577"/>
        <pc:sldMkLst>
          <pc:docMk/>
          <pc:sldMk cId="3319504359" sldId="312"/>
        </pc:sldMkLst>
      </pc:sldChg>
    </pc:docChg>
  </pc:docChgLst>
  <pc:docChgLst>
    <pc:chgData name="Cathrine Løes Sørby" userId="S::cathrine.sorby@io.kommune.no::453ffb51-d645-44fe-b265-43846f0ff910" providerId="AD" clId="Web-{55FBF772-34B9-4A87-BE0F-B2AF0F5634AC}"/>
    <pc:docChg chg="addSld modSld">
      <pc:chgData name="Cathrine Løes Sørby" userId="S::cathrine.sorby@io.kommune.no::453ffb51-d645-44fe-b265-43846f0ff910" providerId="AD" clId="Web-{55FBF772-34B9-4A87-BE0F-B2AF0F5634AC}" dt="2024-01-12T09:38:44.157" v="2"/>
      <pc:docMkLst>
        <pc:docMk/>
      </pc:docMkLst>
      <pc:sldChg chg="modNotes">
        <pc:chgData name="Cathrine Løes Sørby" userId="S::cathrine.sorby@io.kommune.no::453ffb51-d645-44fe-b265-43846f0ff910" providerId="AD" clId="Web-{55FBF772-34B9-4A87-BE0F-B2AF0F5634AC}" dt="2024-01-12T09:38:43.189" v="1"/>
        <pc:sldMkLst>
          <pc:docMk/>
          <pc:sldMk cId="0" sldId="277"/>
        </pc:sldMkLst>
      </pc:sldChg>
      <pc:sldChg chg="add">
        <pc:chgData name="Cathrine Løes Sørby" userId="S::cathrine.sorby@io.kommune.no::453ffb51-d645-44fe-b265-43846f0ff910" providerId="AD" clId="Web-{55FBF772-34B9-4A87-BE0F-B2AF0F5634AC}" dt="2024-01-12T09:38:44.157" v="2"/>
        <pc:sldMkLst>
          <pc:docMk/>
          <pc:sldMk cId="3065297884" sldId="293"/>
        </pc:sldMkLst>
      </pc:sldChg>
    </pc:docChg>
  </pc:docChgLst>
  <pc:docChgLst>
    <pc:chgData name="Cathrine Løes Sørby" userId="453ffb51-d645-44fe-b265-43846f0ff910" providerId="ADAL" clId="{F5A181BF-1D8C-4B38-A250-CCFBD304A1E5}"/>
    <pc:docChg chg="addSld delSld modSld sldOrd">
      <pc:chgData name="Cathrine Løes Sørby" userId="453ffb51-d645-44fe-b265-43846f0ff910" providerId="ADAL" clId="{F5A181BF-1D8C-4B38-A250-CCFBD304A1E5}" dt="2024-02-14T10:33:38.228" v="82" actId="20577"/>
      <pc:docMkLst>
        <pc:docMk/>
      </pc:docMkLst>
      <pc:sldChg chg="add del">
        <pc:chgData name="Cathrine Løes Sørby" userId="453ffb51-d645-44fe-b265-43846f0ff910" providerId="ADAL" clId="{F5A181BF-1D8C-4B38-A250-CCFBD304A1E5}" dt="2024-02-14T10:32:58.101" v="69" actId="47"/>
        <pc:sldMkLst>
          <pc:docMk/>
          <pc:sldMk cId="1653981570" sldId="281"/>
        </pc:sldMkLst>
      </pc:sldChg>
      <pc:sldChg chg="modNotesTx">
        <pc:chgData name="Cathrine Løes Sørby" userId="453ffb51-d645-44fe-b265-43846f0ff910" providerId="ADAL" clId="{F5A181BF-1D8C-4B38-A250-CCFBD304A1E5}" dt="2024-02-14T09:44:43.469" v="58" actId="20577"/>
        <pc:sldMkLst>
          <pc:docMk/>
          <pc:sldMk cId="4007908094" sldId="281"/>
        </pc:sldMkLst>
      </pc:sldChg>
      <pc:sldChg chg="modNotesTx">
        <pc:chgData name="Cathrine Løes Sørby" userId="453ffb51-d645-44fe-b265-43846f0ff910" providerId="ADAL" clId="{F5A181BF-1D8C-4B38-A250-CCFBD304A1E5}" dt="2024-02-14T09:24:16.981" v="1" actId="113"/>
        <pc:sldMkLst>
          <pc:docMk/>
          <pc:sldMk cId="1090722253" sldId="290"/>
        </pc:sldMkLst>
      </pc:sldChg>
      <pc:sldChg chg="modSp mod ord modNotesTx">
        <pc:chgData name="Cathrine Løes Sørby" userId="453ffb51-d645-44fe-b265-43846f0ff910" providerId="ADAL" clId="{F5A181BF-1D8C-4B38-A250-CCFBD304A1E5}" dt="2024-02-14T10:33:38.228" v="82" actId="20577"/>
        <pc:sldMkLst>
          <pc:docMk/>
          <pc:sldMk cId="3045846938" sldId="291"/>
        </pc:sldMkLst>
      </pc:sldChg>
      <pc:sldChg chg="del modNotesTx">
        <pc:chgData name="Cathrine Løes Sørby" userId="453ffb51-d645-44fe-b265-43846f0ff910" providerId="ADAL" clId="{F5A181BF-1D8C-4B38-A250-CCFBD304A1E5}" dt="2024-02-14T09:48:08.074" v="60" actId="47"/>
        <pc:sldMkLst>
          <pc:docMk/>
          <pc:sldMk cId="1087723794" sldId="292"/>
        </pc:sldMkLst>
      </pc:sldChg>
      <pc:sldChg chg="modNotesTx">
        <pc:chgData name="Cathrine Løes Sørby" userId="453ffb51-d645-44fe-b265-43846f0ff910" providerId="ADAL" clId="{F5A181BF-1D8C-4B38-A250-CCFBD304A1E5}" dt="2024-02-14T09:24:09.413" v="0" actId="113"/>
        <pc:sldMkLst>
          <pc:docMk/>
          <pc:sldMk cId="985918368" sldId="293"/>
        </pc:sldMkLst>
      </pc:sldChg>
      <pc:sldChg chg="modSp new del mod ord">
        <pc:chgData name="Cathrine Løes Sørby" userId="453ffb51-d645-44fe-b265-43846f0ff910" providerId="ADAL" clId="{F5A181BF-1D8C-4B38-A250-CCFBD304A1E5}" dt="2024-02-14T09:39:43.317" v="20" actId="47"/>
        <pc:sldMkLst>
          <pc:docMk/>
          <pc:sldMk cId="98872107" sldId="313"/>
        </pc:sldMkLst>
      </pc:sldChg>
    </pc:docChg>
  </pc:docChgLst>
  <pc:docChgLst>
    <pc:chgData name="Cathrine Løes Sørby" userId="S::cathrine.sorby@io.kommune.no::453ffb51-d645-44fe-b265-43846f0ff910" providerId="AD" clId="Web-{3605F2F9-99E1-4F10-8FBA-78FD8AFBB8EF}"/>
    <pc:docChg chg="delSld modSld">
      <pc:chgData name="Cathrine Løes Sørby" userId="S::cathrine.sorby@io.kommune.no::453ffb51-d645-44fe-b265-43846f0ff910" providerId="AD" clId="Web-{3605F2F9-99E1-4F10-8FBA-78FD8AFBB8EF}" dt="2024-04-03T11:22:09.180" v="4"/>
      <pc:docMkLst>
        <pc:docMk/>
      </pc:docMkLst>
      <pc:sldChg chg="delSp modSp del modNotes">
        <pc:chgData name="Cathrine Løes Sørby" userId="S::cathrine.sorby@io.kommune.no::453ffb51-d645-44fe-b265-43846f0ff910" providerId="AD" clId="Web-{3605F2F9-99E1-4F10-8FBA-78FD8AFBB8EF}" dt="2024-04-03T11:22:09.180" v="4"/>
        <pc:sldMkLst>
          <pc:docMk/>
          <pc:sldMk cId="0" sldId="263"/>
        </pc:sldMkLst>
      </pc:sldChg>
      <pc:sldChg chg="modNotes">
        <pc:chgData name="Cathrine Løes Sørby" userId="S::cathrine.sorby@io.kommune.no::453ffb51-d645-44fe-b265-43846f0ff910" providerId="AD" clId="Web-{3605F2F9-99E1-4F10-8FBA-78FD8AFBB8EF}" dt="2024-04-03T11:21:40.852" v="0"/>
        <pc:sldMkLst>
          <pc:docMk/>
          <pc:sldMk cId="2284525976" sldId="286"/>
        </pc:sldMkLst>
      </pc:sldChg>
    </pc:docChg>
  </pc:docChgLst>
  <pc:docChgLst>
    <pc:chgData name="Ida Marie Lillestrand Kittelsen" userId="12154653-0a60-4281-8b62-82febac9ddd6" providerId="ADAL" clId="{A3AF0805-112A-4073-BE16-5754815FAB60}"/>
    <pc:docChg chg="modSld sldOrd">
      <pc:chgData name="Ida Marie Lillestrand Kittelsen" userId="12154653-0a60-4281-8b62-82febac9ddd6" providerId="ADAL" clId="{A3AF0805-112A-4073-BE16-5754815FAB60}" dt="2024-03-20T08:35:56.276" v="3"/>
      <pc:docMkLst>
        <pc:docMk/>
      </pc:docMkLst>
      <pc:sldChg chg="ord">
        <pc:chgData name="Ida Marie Lillestrand Kittelsen" userId="12154653-0a60-4281-8b62-82febac9ddd6" providerId="ADAL" clId="{A3AF0805-112A-4073-BE16-5754815FAB60}" dt="2024-03-20T08:35:47.270" v="1"/>
        <pc:sldMkLst>
          <pc:docMk/>
          <pc:sldMk cId="0" sldId="272"/>
        </pc:sldMkLst>
      </pc:sldChg>
      <pc:sldChg chg="ord">
        <pc:chgData name="Ida Marie Lillestrand Kittelsen" userId="12154653-0a60-4281-8b62-82febac9ddd6" providerId="ADAL" clId="{A3AF0805-112A-4073-BE16-5754815FAB60}" dt="2024-03-20T08:35:56.276" v="3"/>
        <pc:sldMkLst>
          <pc:docMk/>
          <pc:sldMk cId="2649150128" sldId="287"/>
        </pc:sldMkLst>
      </pc:sldChg>
    </pc:docChg>
  </pc:docChgLst>
  <pc:docChgLst>
    <pc:chgData name="Cathrine Løes Sørby" userId="S::cathrine.sorby@io.kommune.no::453ffb51-d645-44fe-b265-43846f0ff910" providerId="AD" clId="Web-{E29D9F77-316A-400C-8DE8-541C5E0EC85F}"/>
    <pc:docChg chg="modSld">
      <pc:chgData name="Cathrine Løes Sørby" userId="S::cathrine.sorby@io.kommune.no::453ffb51-d645-44fe-b265-43846f0ff910" providerId="AD" clId="Web-{E29D9F77-316A-400C-8DE8-541C5E0EC85F}" dt="2024-01-24T13:59:19.745" v="830"/>
      <pc:docMkLst>
        <pc:docMk/>
      </pc:docMkLst>
      <pc:sldChg chg="modNotes">
        <pc:chgData name="Cathrine Løes Sørby" userId="S::cathrine.sorby@io.kommune.no::453ffb51-d645-44fe-b265-43846f0ff910" providerId="AD" clId="Web-{E29D9F77-316A-400C-8DE8-541C5E0EC85F}" dt="2024-01-24T13:50:03.110" v="262"/>
        <pc:sldMkLst>
          <pc:docMk/>
          <pc:sldMk cId="1090722253" sldId="290"/>
        </pc:sldMkLst>
      </pc:sldChg>
      <pc:sldChg chg="modNotes">
        <pc:chgData name="Cathrine Løes Sørby" userId="S::cathrine.sorby@io.kommune.no::453ffb51-d645-44fe-b265-43846f0ff910" providerId="AD" clId="Web-{E29D9F77-316A-400C-8DE8-541C5E0EC85F}" dt="2024-01-24T13:59:19.745" v="830"/>
        <pc:sldMkLst>
          <pc:docMk/>
          <pc:sldMk cId="3045846938" sldId="291"/>
        </pc:sldMkLst>
      </pc:sldChg>
      <pc:sldChg chg="modNotes">
        <pc:chgData name="Cathrine Løes Sørby" userId="S::cathrine.sorby@io.kommune.no::453ffb51-d645-44fe-b265-43846f0ff910" providerId="AD" clId="Web-{E29D9F77-316A-400C-8DE8-541C5E0EC85F}" dt="2024-01-24T13:57:56.572" v="724"/>
        <pc:sldMkLst>
          <pc:docMk/>
          <pc:sldMk cId="1087723794" sldId="292"/>
        </pc:sldMkLst>
      </pc:sldChg>
    </pc:docChg>
  </pc:docChgLst>
  <pc:docChgLst>
    <pc:chgData name="Cathrine Løes Sørby" userId="S::cathrine.sorby@io.kommune.no::453ffb51-d645-44fe-b265-43846f0ff910" providerId="AD" clId="Web-{F25A7D5F-355C-420E-8AAA-E86431AD4E00}"/>
    <pc:docChg chg="delSld modSld">
      <pc:chgData name="Cathrine Løes Sørby" userId="S::cathrine.sorby@io.kommune.no::453ffb51-d645-44fe-b265-43846f0ff910" providerId="AD" clId="Web-{F25A7D5F-355C-420E-8AAA-E86431AD4E00}" dt="2024-02-14T09:08:21.394" v="1"/>
      <pc:docMkLst>
        <pc:docMk/>
      </pc:docMkLst>
      <pc:sldChg chg="modSp">
        <pc:chgData name="Cathrine Løes Sørby" userId="S::cathrine.sorby@io.kommune.no::453ffb51-d645-44fe-b265-43846f0ff910" providerId="AD" clId="Web-{F25A7D5F-355C-420E-8AAA-E86431AD4E00}" dt="2024-02-14T09:08:08.206" v="0" actId="20577"/>
        <pc:sldMkLst>
          <pc:docMk/>
          <pc:sldMk cId="0" sldId="263"/>
        </pc:sldMkLst>
      </pc:sldChg>
      <pc:sldChg chg="del">
        <pc:chgData name="Cathrine Løes Sørby" userId="S::cathrine.sorby@io.kommune.no::453ffb51-d645-44fe-b265-43846f0ff910" providerId="AD" clId="Web-{F25A7D5F-355C-420E-8AAA-E86431AD4E00}" dt="2024-02-14T09:08:21.394" v="1"/>
        <pc:sldMkLst>
          <pc:docMk/>
          <pc:sldMk cId="1050856934" sldId="285"/>
        </pc:sldMkLst>
      </pc:sldChg>
    </pc:docChg>
  </pc:docChgLst>
  <pc:docChgLst>
    <pc:chgData name="Cathrine Løes Sørby" userId="S::cathrine.sorby@io.kommune.no::453ffb51-d645-44fe-b265-43846f0ff910" providerId="AD" clId="Web-{A4E882A5-0892-4036-BEED-4A87E47F8477}"/>
    <pc:docChg chg="addSld sldOrd">
      <pc:chgData name="Cathrine Løes Sørby" userId="S::cathrine.sorby@io.kommune.no::453ffb51-d645-44fe-b265-43846f0ff910" providerId="AD" clId="Web-{A4E882A5-0892-4036-BEED-4A87E47F8477}" dt="2024-01-12T09:19:13.098" v="1"/>
      <pc:docMkLst>
        <pc:docMk/>
      </pc:docMkLst>
      <pc:sldChg chg="add ord">
        <pc:chgData name="Cathrine Løes Sørby" userId="S::cathrine.sorby@io.kommune.no::453ffb51-d645-44fe-b265-43846f0ff910" providerId="AD" clId="Web-{A4E882A5-0892-4036-BEED-4A87E47F8477}" dt="2024-01-12T09:19:13.098" v="1"/>
        <pc:sldMkLst>
          <pc:docMk/>
          <pc:sldMk cId="0" sldId="272"/>
        </pc:sldMkLst>
      </pc:sldChg>
    </pc:docChg>
  </pc:docChgLst>
  <pc:docChgLst>
    <pc:chgData name="Cathrine Løes Sørby" userId="S::cathrine.sorby@io.kommune.no::453ffb51-d645-44fe-b265-43846f0ff910" providerId="AD" clId="Web-{370FB13D-F275-4060-B51F-B172B62E53B5}"/>
    <pc:docChg chg="addSld">
      <pc:chgData name="Cathrine Løes Sørby" userId="S::cathrine.sorby@io.kommune.no::453ffb51-d645-44fe-b265-43846f0ff910" providerId="AD" clId="Web-{370FB13D-F275-4060-B51F-B172B62E53B5}" dt="2024-01-12T09:25:44.652" v="0"/>
      <pc:docMkLst>
        <pc:docMk/>
      </pc:docMkLst>
      <pc:sldChg chg="add">
        <pc:chgData name="Cathrine Løes Sørby" userId="S::cathrine.sorby@io.kommune.no::453ffb51-d645-44fe-b265-43846f0ff910" providerId="AD" clId="Web-{370FB13D-F275-4060-B51F-B172B62E53B5}" dt="2024-01-12T09:25:44.652" v="0"/>
        <pc:sldMkLst>
          <pc:docMk/>
          <pc:sldMk cId="0" sldId="277"/>
        </pc:sldMkLst>
      </pc:sldChg>
    </pc:docChg>
  </pc:docChgLst>
  <pc:docChgLst>
    <pc:chgData name="Frida Torgersen" userId="S::frida.torgersen@io.kommune.no::ea265081-7c03-4e48-ae3c-fad608c99291" providerId="AD" clId="Web-{8ABC981B-0371-8750-0647-6A16AE85B6F3}"/>
    <pc:docChg chg="addSld delSld modSld">
      <pc:chgData name="Frida Torgersen" userId="S::frida.torgersen@io.kommune.no::ea265081-7c03-4e48-ae3c-fad608c99291" providerId="AD" clId="Web-{8ABC981B-0371-8750-0647-6A16AE85B6F3}" dt="2024-01-24T14:05:58.930" v="146"/>
      <pc:docMkLst>
        <pc:docMk/>
      </pc:docMkLst>
      <pc:sldChg chg="del">
        <pc:chgData name="Frida Torgersen" userId="S::frida.torgersen@io.kommune.no::ea265081-7c03-4e48-ae3c-fad608c99291" providerId="AD" clId="Web-{8ABC981B-0371-8750-0647-6A16AE85B6F3}" dt="2024-01-24T13:12:40.491" v="11"/>
        <pc:sldMkLst>
          <pc:docMk/>
          <pc:sldMk cId="0" sldId="262"/>
        </pc:sldMkLst>
      </pc:sldChg>
      <pc:sldChg chg="modSp">
        <pc:chgData name="Frida Torgersen" userId="S::frida.torgersen@io.kommune.no::ea265081-7c03-4e48-ae3c-fad608c99291" providerId="AD" clId="Web-{8ABC981B-0371-8750-0647-6A16AE85B6F3}" dt="2024-01-24T13:35:52.050" v="43" actId="1076"/>
        <pc:sldMkLst>
          <pc:docMk/>
          <pc:sldMk cId="0" sldId="263"/>
        </pc:sldMkLst>
      </pc:sldChg>
      <pc:sldChg chg="del">
        <pc:chgData name="Frida Torgersen" userId="S::frida.torgersen@io.kommune.no::ea265081-7c03-4e48-ae3c-fad608c99291" providerId="AD" clId="Web-{8ABC981B-0371-8750-0647-6A16AE85B6F3}" dt="2024-01-24T13:12:42.351" v="12"/>
        <pc:sldMkLst>
          <pc:docMk/>
          <pc:sldMk cId="0" sldId="264"/>
        </pc:sldMkLst>
      </pc:sldChg>
      <pc:sldChg chg="del">
        <pc:chgData name="Frida Torgersen" userId="S::frida.torgersen@io.kommune.no::ea265081-7c03-4e48-ae3c-fad608c99291" providerId="AD" clId="Web-{8ABC981B-0371-8750-0647-6A16AE85B6F3}" dt="2024-01-24T13:12:38.585" v="10"/>
        <pc:sldMkLst>
          <pc:docMk/>
          <pc:sldMk cId="0" sldId="265"/>
        </pc:sldMkLst>
      </pc:sldChg>
      <pc:sldChg chg="del">
        <pc:chgData name="Frida Torgersen" userId="S::frida.torgersen@io.kommune.no::ea265081-7c03-4e48-ae3c-fad608c99291" providerId="AD" clId="Web-{8ABC981B-0371-8750-0647-6A16AE85B6F3}" dt="2024-01-24T13:12:44.663" v="13"/>
        <pc:sldMkLst>
          <pc:docMk/>
          <pc:sldMk cId="0" sldId="266"/>
        </pc:sldMkLst>
      </pc:sldChg>
      <pc:sldChg chg="del">
        <pc:chgData name="Frida Torgersen" userId="S::frida.torgersen@io.kommune.no::ea265081-7c03-4e48-ae3c-fad608c99291" providerId="AD" clId="Web-{8ABC981B-0371-8750-0647-6A16AE85B6F3}" dt="2024-01-24T13:12:50.366" v="14"/>
        <pc:sldMkLst>
          <pc:docMk/>
          <pc:sldMk cId="0" sldId="267"/>
        </pc:sldMkLst>
      </pc:sldChg>
      <pc:sldChg chg="del">
        <pc:chgData name="Frida Torgersen" userId="S::frida.torgersen@io.kommune.no::ea265081-7c03-4e48-ae3c-fad608c99291" providerId="AD" clId="Web-{8ABC981B-0371-8750-0647-6A16AE85B6F3}" dt="2024-01-24T13:14:02.352" v="22"/>
        <pc:sldMkLst>
          <pc:docMk/>
          <pc:sldMk cId="0" sldId="268"/>
        </pc:sldMkLst>
      </pc:sldChg>
      <pc:sldChg chg="addSp delSp modSp add mod modClrScheme chgLayout">
        <pc:chgData name="Frida Torgersen" userId="S::frida.torgersen@io.kommune.no::ea265081-7c03-4e48-ae3c-fad608c99291" providerId="AD" clId="Web-{8ABC981B-0371-8750-0647-6A16AE85B6F3}" dt="2024-01-24T14:05:40.430" v="144"/>
        <pc:sldMkLst>
          <pc:docMk/>
          <pc:sldMk cId="4007908094" sldId="281"/>
        </pc:sldMkLst>
      </pc:sldChg>
      <pc:sldChg chg="modSp modNotes">
        <pc:chgData name="Frida Torgersen" userId="S::frida.torgersen@io.kommune.no::ea265081-7c03-4e48-ae3c-fad608c99291" providerId="AD" clId="Web-{8ABC981B-0371-8750-0647-6A16AE85B6F3}" dt="2024-01-24T13:08:01.017" v="4" actId="20577"/>
        <pc:sldMkLst>
          <pc:docMk/>
          <pc:sldMk cId="2284525976" sldId="286"/>
        </pc:sldMkLst>
      </pc:sldChg>
      <pc:sldChg chg="modSp mod modClrScheme chgLayout">
        <pc:chgData name="Frida Torgersen" userId="S::frida.torgersen@io.kommune.no::ea265081-7c03-4e48-ae3c-fad608c99291" providerId="AD" clId="Web-{8ABC981B-0371-8750-0647-6A16AE85B6F3}" dt="2024-01-24T13:13:53.118" v="21" actId="20577"/>
        <pc:sldMkLst>
          <pc:docMk/>
          <pc:sldMk cId="2649150128" sldId="287"/>
        </pc:sldMkLst>
      </pc:sldChg>
      <pc:sldChg chg="del">
        <pc:chgData name="Frida Torgersen" userId="S::frida.torgersen@io.kommune.no::ea265081-7c03-4e48-ae3c-fad608c99291" providerId="AD" clId="Web-{8ABC981B-0371-8750-0647-6A16AE85B6F3}" dt="2024-01-24T13:14:04.196" v="23"/>
        <pc:sldMkLst>
          <pc:docMk/>
          <pc:sldMk cId="2626832832" sldId="288"/>
        </pc:sldMkLst>
      </pc:sldChg>
      <pc:sldChg chg="addSp delSp modSp new del mod modClrScheme chgLayout">
        <pc:chgData name="Frida Torgersen" userId="S::frida.torgersen@io.kommune.no::ea265081-7c03-4e48-ae3c-fad608c99291" providerId="AD" clId="Web-{8ABC981B-0371-8750-0647-6A16AE85B6F3}" dt="2024-01-24T13:15:52.104" v="26"/>
        <pc:sldMkLst>
          <pc:docMk/>
          <pc:sldMk cId="410313016" sldId="289"/>
        </pc:sldMkLst>
      </pc:sldChg>
      <pc:sldChg chg="new del">
        <pc:chgData name="Frida Torgersen" userId="S::frida.torgersen@io.kommune.no::ea265081-7c03-4e48-ae3c-fad608c99291" providerId="AD" clId="Web-{8ABC981B-0371-8750-0647-6A16AE85B6F3}" dt="2024-01-24T13:12:29.772" v="9"/>
        <pc:sldMkLst>
          <pc:docMk/>
          <pc:sldMk cId="165557176" sldId="290"/>
        </pc:sldMkLst>
      </pc:sldChg>
      <pc:sldChg chg="addSp delSp modSp modNotes">
        <pc:chgData name="Frida Torgersen" userId="S::frida.torgersen@io.kommune.no::ea265081-7c03-4e48-ae3c-fad608c99291" providerId="AD" clId="Web-{8ABC981B-0371-8750-0647-6A16AE85B6F3}" dt="2024-01-24T13:44:52.077" v="65"/>
        <pc:sldMkLst>
          <pc:docMk/>
          <pc:sldMk cId="1090722253" sldId="290"/>
        </pc:sldMkLst>
      </pc:sldChg>
      <pc:sldChg chg="addSp delSp modSp new">
        <pc:chgData name="Frida Torgersen" userId="S::frida.torgersen@io.kommune.no::ea265081-7c03-4e48-ae3c-fad608c99291" providerId="AD" clId="Web-{8ABC981B-0371-8750-0647-6A16AE85B6F3}" dt="2024-01-24T13:18:00.920" v="30" actId="1076"/>
        <pc:sldMkLst>
          <pc:docMk/>
          <pc:sldMk cId="1164952945" sldId="291"/>
        </pc:sldMkLst>
      </pc:sldChg>
      <pc:sldChg chg="addSp delSp modSp modNotes">
        <pc:chgData name="Frida Torgersen" userId="S::frida.torgersen@io.kommune.no::ea265081-7c03-4e48-ae3c-fad608c99291" providerId="AD" clId="Web-{8ABC981B-0371-8750-0647-6A16AE85B6F3}" dt="2024-01-24T13:46:15.344" v="141"/>
        <pc:sldMkLst>
          <pc:docMk/>
          <pc:sldMk cId="3045846938" sldId="291"/>
        </pc:sldMkLst>
      </pc:sldChg>
      <pc:sldChg chg="addSp delSp modSp new mod modClrScheme chgLayout modNotes">
        <pc:chgData name="Frida Torgersen" userId="S::frida.torgersen@io.kommune.no::ea265081-7c03-4e48-ae3c-fad608c99291" providerId="AD" clId="Web-{8ABC981B-0371-8750-0647-6A16AE85B6F3}" dt="2024-01-24T13:45:22.062" v="110"/>
        <pc:sldMkLst>
          <pc:docMk/>
          <pc:sldMk cId="1087723794" sldId="292"/>
        </pc:sldMkLst>
      </pc:sldChg>
      <pc:sldChg chg="new del">
        <pc:chgData name="Frida Torgersen" userId="S::frida.torgersen@io.kommune.no::ea265081-7c03-4e48-ae3c-fad608c99291" providerId="AD" clId="Web-{8ABC981B-0371-8750-0647-6A16AE85B6F3}" dt="2024-01-24T14:05:58.930" v="146"/>
        <pc:sldMkLst>
          <pc:docMk/>
          <pc:sldMk cId="3378722465" sldId="293"/>
        </pc:sldMkLst>
      </pc:sldChg>
      <pc:sldMasterChg chg="addSldLayout">
        <pc:chgData name="Frida Torgersen" userId="S::frida.torgersen@io.kommune.no::ea265081-7c03-4e48-ae3c-fad608c99291" providerId="AD" clId="Web-{8ABC981B-0371-8750-0647-6A16AE85B6F3}" dt="2024-01-24T14:05:13.851" v="142"/>
        <pc:sldMasterMkLst>
          <pc:docMk/>
          <pc:sldMasterMk cId="0" sldId="2147483659"/>
        </pc:sldMasterMkLst>
        <pc:sldLayoutChg chg="add replId">
          <pc:chgData name="Frida Torgersen" userId="S::frida.torgersen@io.kommune.no::ea265081-7c03-4e48-ae3c-fad608c99291" providerId="AD" clId="Web-{8ABC981B-0371-8750-0647-6A16AE85B6F3}" dt="2024-01-24T14:05:13.851" v="142"/>
          <pc:sldLayoutMkLst>
            <pc:docMk/>
            <pc:sldMasterMk cId="0" sldId="2147483659"/>
            <pc:sldLayoutMk cId="1041955794" sldId="2147483747"/>
          </pc:sldLayoutMkLst>
        </pc:sldLayoutChg>
      </pc:sldMasterChg>
    </pc:docChg>
  </pc:docChgLst>
  <pc:docChgLst>
    <pc:chgData name="Ida Marie Lillestrand Kittelsen" userId="S::ida.kittelsen@io.kommune.no::12154653-0a60-4281-8b62-82febac9ddd6" providerId="AD" clId="Web-{98652037-CBFE-3160-2967-4F478370C626}"/>
    <pc:docChg chg="modSld">
      <pc:chgData name="Ida Marie Lillestrand Kittelsen" userId="S::ida.kittelsen@io.kommune.no::12154653-0a60-4281-8b62-82febac9ddd6" providerId="AD" clId="Web-{98652037-CBFE-3160-2967-4F478370C626}" dt="2024-02-14T12:47:55.770" v="4" actId="14100"/>
      <pc:docMkLst>
        <pc:docMk/>
      </pc:docMkLst>
      <pc:sldChg chg="modSp">
        <pc:chgData name="Ida Marie Lillestrand Kittelsen" userId="S::ida.kittelsen@io.kommune.no::12154653-0a60-4281-8b62-82febac9ddd6" providerId="AD" clId="Web-{98652037-CBFE-3160-2967-4F478370C626}" dt="2024-02-14T12:47:55.770" v="4" actId="14100"/>
        <pc:sldMkLst>
          <pc:docMk/>
          <pc:sldMk cId="0" sldId="272"/>
        </pc:sldMkLst>
      </pc:sldChg>
    </pc:docChg>
  </pc:docChgLst>
  <pc:docChgLst>
    <pc:chgData name="Ida Marie Lillestrand Kittelsen" userId="12154653-0a60-4281-8b62-82febac9ddd6" providerId="ADAL" clId="{45733E74-DCF5-4F52-876E-3130BEE3E088}"/>
    <pc:docChg chg="delSld modSld">
      <pc:chgData name="Ida Marie Lillestrand Kittelsen" userId="12154653-0a60-4281-8b62-82febac9ddd6" providerId="ADAL" clId="{45733E74-DCF5-4F52-876E-3130BEE3E088}" dt="2024-04-10T11:41:52.516" v="740" actId="2696"/>
      <pc:docMkLst>
        <pc:docMk/>
      </pc:docMkLst>
      <pc:sldChg chg="modSp">
        <pc:chgData name="Ida Marie Lillestrand Kittelsen" userId="12154653-0a60-4281-8b62-82febac9ddd6" providerId="ADAL" clId="{45733E74-DCF5-4F52-876E-3130BEE3E088}" dt="2024-04-10T11:37:02.947" v="150" actId="14100"/>
        <pc:sldMkLst>
          <pc:docMk/>
          <pc:sldMk cId="0" sldId="284"/>
        </pc:sldMkLst>
      </pc:sldChg>
      <pc:sldChg chg="modSp mod modNotesTx">
        <pc:chgData name="Ida Marie Lillestrand Kittelsen" userId="12154653-0a60-4281-8b62-82febac9ddd6" providerId="ADAL" clId="{45733E74-DCF5-4F52-876E-3130BEE3E088}" dt="2024-04-10T11:32:27.455" v="61" actId="20577"/>
        <pc:sldMkLst>
          <pc:docMk/>
          <pc:sldMk cId="2284525976" sldId="286"/>
        </pc:sldMkLst>
      </pc:sldChg>
      <pc:sldChg chg="modSp mod modNotesTx">
        <pc:chgData name="Ida Marie Lillestrand Kittelsen" userId="12154653-0a60-4281-8b62-82febac9ddd6" providerId="ADAL" clId="{45733E74-DCF5-4F52-876E-3130BEE3E088}" dt="2024-04-10T11:41:42.878" v="739" actId="114"/>
        <pc:sldMkLst>
          <pc:docMk/>
          <pc:sldMk cId="1090722253" sldId="290"/>
        </pc:sldMkLst>
      </pc:sldChg>
      <pc:sldChg chg="del">
        <pc:chgData name="Ida Marie Lillestrand Kittelsen" userId="12154653-0a60-4281-8b62-82febac9ddd6" providerId="ADAL" clId="{45733E74-DCF5-4F52-876E-3130BEE3E088}" dt="2024-04-10T11:41:52.516" v="740" actId="2696"/>
        <pc:sldMkLst>
          <pc:docMk/>
          <pc:sldMk cId="985918368" sldId="293"/>
        </pc:sldMkLst>
      </pc:sldChg>
      <pc:sldChg chg="modSp">
        <pc:chgData name="Ida Marie Lillestrand Kittelsen" userId="12154653-0a60-4281-8b62-82febac9ddd6" providerId="ADAL" clId="{45733E74-DCF5-4F52-876E-3130BEE3E088}" dt="2024-04-10T11:27:02.325" v="5" actId="14100"/>
        <pc:sldMkLst>
          <pc:docMk/>
          <pc:sldMk cId="3319504359" sldId="312"/>
        </pc:sldMkLst>
      </pc:sldChg>
    </pc:docChg>
  </pc:docChgLst>
  <pc:docChgLst>
    <pc:chgData name="Cathrine Løes Sørby" userId="S::cathrine.sorby@io.kommune.no::453ffb51-d645-44fe-b265-43846f0ff910" providerId="AD" clId="Web-{F2AC9AD5-DD5E-441C-8606-E0BD2BE2B56C}"/>
    <pc:docChg chg="modSld sldOrd">
      <pc:chgData name="Cathrine Løes Sørby" userId="S::cathrine.sorby@io.kommune.no::453ffb51-d645-44fe-b265-43846f0ff910" providerId="AD" clId="Web-{F2AC9AD5-DD5E-441C-8606-E0BD2BE2B56C}" dt="2024-02-07T13:53:13.474" v="247"/>
      <pc:docMkLst>
        <pc:docMk/>
      </pc:docMkLst>
      <pc:sldChg chg="modSp">
        <pc:chgData name="Cathrine Løes Sørby" userId="S::cathrine.sorby@io.kommune.no::453ffb51-d645-44fe-b265-43846f0ff910" providerId="AD" clId="Web-{F2AC9AD5-DD5E-441C-8606-E0BD2BE2B56C}" dt="2024-02-07T13:28:14.379" v="13" actId="20577"/>
        <pc:sldMkLst>
          <pc:docMk/>
          <pc:sldMk cId="0" sldId="277"/>
        </pc:sldMkLst>
      </pc:sldChg>
      <pc:sldChg chg="modSp ord modNotes">
        <pc:chgData name="Cathrine Løes Sørby" userId="S::cathrine.sorby@io.kommune.no::453ffb51-d645-44fe-b265-43846f0ff910" providerId="AD" clId="Web-{F2AC9AD5-DD5E-441C-8606-E0BD2BE2B56C}" dt="2024-02-07T13:53:13.474" v="247"/>
        <pc:sldMkLst>
          <pc:docMk/>
          <pc:sldMk cId="3045846938" sldId="291"/>
        </pc:sldMkLst>
      </pc:sldChg>
      <pc:sldChg chg="modSp ord modNotes">
        <pc:chgData name="Cathrine Løes Sørby" userId="S::cathrine.sorby@io.kommune.no::453ffb51-d645-44fe-b265-43846f0ff910" providerId="AD" clId="Web-{F2AC9AD5-DD5E-441C-8606-E0BD2BE2B56C}" dt="2024-02-07T13:49:53.672" v="201"/>
        <pc:sldMkLst>
          <pc:docMk/>
          <pc:sldMk cId="1087723794" sldId="292"/>
        </pc:sldMkLst>
      </pc:sldChg>
      <pc:sldChg chg="modSp modNotes">
        <pc:chgData name="Cathrine Løes Sørby" userId="S::cathrine.sorby@io.kommune.no::453ffb51-d645-44fe-b265-43846f0ff910" providerId="AD" clId="Web-{F2AC9AD5-DD5E-441C-8606-E0BD2BE2B56C}" dt="2024-02-07T13:30:22.866" v="157"/>
        <pc:sldMkLst>
          <pc:docMk/>
          <pc:sldMk cId="985918368" sldId="293"/>
        </pc:sldMkLst>
      </pc:sldChg>
    </pc:docChg>
  </pc:docChgLst>
  <pc:docChgLst>
    <pc:chgData name="Frida Torgersen" userId="S::frida.torgersen@io.kommune.no::ea265081-7c03-4e48-ae3c-fad608c99291" providerId="AD" clId="Web-{DCF8AD5C-4A1E-1F12-FF5F-584478086436}"/>
    <pc:docChg chg="modSld">
      <pc:chgData name="Frida Torgersen" userId="S::frida.torgersen@io.kommune.no::ea265081-7c03-4e48-ae3c-fad608c99291" providerId="AD" clId="Web-{DCF8AD5C-4A1E-1F12-FF5F-584478086436}" dt="2024-11-20T09:07:46.089" v="1" actId="20577"/>
      <pc:docMkLst>
        <pc:docMk/>
      </pc:docMkLst>
      <pc:sldChg chg="modSp modNotes">
        <pc:chgData name="Frida Torgersen" userId="S::frida.torgersen@io.kommune.no::ea265081-7c03-4e48-ae3c-fad608c99291" providerId="AD" clId="Web-{DCF8AD5C-4A1E-1F12-FF5F-584478086436}" dt="2024-11-20T09:07:46.089" v="1" actId="20577"/>
        <pc:sldMkLst>
          <pc:docMk/>
          <pc:sldMk cId="0" sldId="272"/>
        </pc:sldMkLst>
      </pc:sldChg>
    </pc:docChg>
  </pc:docChgLst>
  <pc:docChgLst>
    <pc:chgData name="Cathrine Løes Sørby" userId="453ffb51-d645-44fe-b265-43846f0ff910" providerId="ADAL" clId="{9C0F7B87-A20E-471A-AD41-CB48C70715AF}"/>
    <pc:docChg chg="custSel modSld">
      <pc:chgData name="Cathrine Løes Sørby" userId="453ffb51-d645-44fe-b265-43846f0ff910" providerId="ADAL" clId="{9C0F7B87-A20E-471A-AD41-CB48C70715AF}" dt="2024-01-24T14:04:45.707" v="408" actId="20577"/>
      <pc:docMkLst>
        <pc:docMk/>
      </pc:docMkLst>
      <pc:sldChg chg="modSp mod modNotesTx">
        <pc:chgData name="Cathrine Løes Sørby" userId="453ffb51-d645-44fe-b265-43846f0ff910" providerId="ADAL" clId="{9C0F7B87-A20E-471A-AD41-CB48C70715AF}" dt="2024-01-24T14:04:45.707" v="408" actId="20577"/>
        <pc:sldMkLst>
          <pc:docMk/>
          <pc:sldMk cId="3045846938" sldId="291"/>
        </pc:sldMkLst>
      </pc:sldChg>
    </pc:docChg>
  </pc:docChgLst>
  <pc:docChgLst>
    <pc:chgData name="Cathrine Løes Sørby" userId="S::cathrine.sorby@io.kommune.no::453ffb51-d645-44fe-b265-43846f0ff910" providerId="AD" clId="Web-{060AAB5F-F313-4870-872B-89B8ADD51114}"/>
    <pc:docChg chg="delSld modSld">
      <pc:chgData name="Cathrine Løes Sørby" userId="S::cathrine.sorby@io.kommune.no::453ffb51-d645-44fe-b265-43846f0ff910" providerId="AD" clId="Web-{060AAB5F-F313-4870-872B-89B8ADD51114}" dt="2024-04-03T10:49:17.452" v="23" actId="20577"/>
      <pc:docMkLst>
        <pc:docMk/>
      </pc:docMkLst>
      <pc:sldChg chg="modSp">
        <pc:chgData name="Cathrine Løes Sørby" userId="S::cathrine.sorby@io.kommune.no::453ffb51-d645-44fe-b265-43846f0ff910" providerId="AD" clId="Web-{060AAB5F-F313-4870-872B-89B8ADD51114}" dt="2024-04-03T10:48:59.264" v="9" actId="20577"/>
        <pc:sldMkLst>
          <pc:docMk/>
          <pc:sldMk cId="0" sldId="261"/>
        </pc:sldMkLst>
      </pc:sldChg>
      <pc:sldChg chg="del">
        <pc:chgData name="Cathrine Løes Sørby" userId="S::cathrine.sorby@io.kommune.no::453ffb51-d645-44fe-b265-43846f0ff910" providerId="AD" clId="Web-{060AAB5F-F313-4870-872B-89B8ADD51114}" dt="2024-04-03T10:49:10.311" v="11"/>
        <pc:sldMkLst>
          <pc:docMk/>
          <pc:sldMk cId="0" sldId="277"/>
        </pc:sldMkLst>
      </pc:sldChg>
      <pc:sldChg chg="modSp">
        <pc:chgData name="Cathrine Løes Sørby" userId="S::cathrine.sorby@io.kommune.no::453ffb51-d645-44fe-b265-43846f0ff910" providerId="AD" clId="Web-{060AAB5F-F313-4870-872B-89B8ADD51114}" dt="2024-04-03T10:49:17.452" v="23" actId="20577"/>
        <pc:sldMkLst>
          <pc:docMk/>
          <pc:sldMk cId="2284525976" sldId="286"/>
        </pc:sldMkLst>
      </pc:sldChg>
      <pc:sldChg chg="modSp">
        <pc:chgData name="Cathrine Løes Sørby" userId="S::cathrine.sorby@io.kommune.no::453ffb51-d645-44fe-b265-43846f0ff910" providerId="AD" clId="Web-{060AAB5F-F313-4870-872B-89B8ADD51114}" dt="2024-04-03T10:49:04.498" v="10" actId="20577"/>
        <pc:sldMkLst>
          <pc:docMk/>
          <pc:sldMk cId="2649150128" sldId="287"/>
        </pc:sldMkLst>
      </pc:sldChg>
    </pc:docChg>
  </pc:docChgLst>
  <pc:docChgLst>
    <pc:chgData name="Frida Torgersen" userId="S::frida.torgersen@io.kommune.no::ea265081-7c03-4e48-ae3c-fad608c99291" providerId="AD" clId="Web-{511F93E5-73B7-7799-F6AD-AA22693D125D}"/>
    <pc:docChg chg="modSld">
      <pc:chgData name="Frida Torgersen" userId="S::frida.torgersen@io.kommune.no::ea265081-7c03-4e48-ae3c-fad608c99291" providerId="AD" clId="Web-{511F93E5-73B7-7799-F6AD-AA22693D125D}" dt="2024-08-21T11:21:58.002" v="1"/>
      <pc:docMkLst>
        <pc:docMk/>
      </pc:docMkLst>
      <pc:sldChg chg="modNotes">
        <pc:chgData name="Frida Torgersen" userId="S::frida.torgersen@io.kommune.no::ea265081-7c03-4e48-ae3c-fad608c99291" providerId="AD" clId="Web-{511F93E5-73B7-7799-F6AD-AA22693D125D}" dt="2024-08-21T11:21:58.002" v="1"/>
        <pc:sldMkLst>
          <pc:docMk/>
          <pc:sldMk cId="1090722253" sldId="290"/>
        </pc:sldMkLst>
      </pc:sldChg>
    </pc:docChg>
  </pc:docChgLst>
  <pc:docChgLst>
    <pc:chgData name="Cathrine Løes Sørby" userId="S::cathrine.sorby@io.kommune.no::453ffb51-d645-44fe-b265-43846f0ff910" providerId="AD" clId="Web-{4C0A6482-A5AF-4C24-917D-80F703FB91B0}"/>
    <pc:docChg chg="modSld">
      <pc:chgData name="Cathrine Løes Sørby" userId="S::cathrine.sorby@io.kommune.no::453ffb51-d645-44fe-b265-43846f0ff910" providerId="AD" clId="Web-{4C0A6482-A5AF-4C24-917D-80F703FB91B0}" dt="2024-02-14T10:32:40.361" v="4"/>
      <pc:docMkLst>
        <pc:docMk/>
      </pc:docMkLst>
      <pc:sldChg chg="modNotes">
        <pc:chgData name="Cathrine Løes Sørby" userId="S::cathrine.sorby@io.kommune.no::453ffb51-d645-44fe-b265-43846f0ff910" providerId="AD" clId="Web-{4C0A6482-A5AF-4C24-917D-80F703FB91B0}" dt="2024-02-14T10:32:40.361" v="4"/>
        <pc:sldMkLst>
          <pc:docMk/>
          <pc:sldMk cId="3045846938" sldId="291"/>
        </pc:sldMkLst>
      </pc:sldChg>
    </pc:docChg>
  </pc:docChgLst>
  <pc:docChgLst>
    <pc:chgData name="Ida Marie Lillestrand Kittelsen" userId="S::ida.kittelsen@io.kommune.no::12154653-0a60-4281-8b62-82febac9ddd6" providerId="AD" clId="Web-{A9924540-194E-5929-74EB-2290D8BB290B}"/>
    <pc:docChg chg="modSld">
      <pc:chgData name="Ida Marie Lillestrand Kittelsen" userId="S::ida.kittelsen@io.kommune.no::12154653-0a60-4281-8b62-82febac9ddd6" providerId="AD" clId="Web-{A9924540-194E-5929-74EB-2290D8BB290B}" dt="2024-02-14T09:44:52.002" v="6"/>
      <pc:docMkLst>
        <pc:docMk/>
      </pc:docMkLst>
      <pc:sldChg chg="modNotes">
        <pc:chgData name="Ida Marie Lillestrand Kittelsen" userId="S::ida.kittelsen@io.kommune.no::12154653-0a60-4281-8b62-82febac9ddd6" providerId="AD" clId="Web-{A9924540-194E-5929-74EB-2290D8BB290B}" dt="2024-02-14T09:44:52.002" v="6"/>
        <pc:sldMkLst>
          <pc:docMk/>
          <pc:sldMk cId="1090722253" sldId="290"/>
        </pc:sldMkLst>
      </pc:sldChg>
      <pc:sldChg chg="modNotes">
        <pc:chgData name="Ida Marie Lillestrand Kittelsen" userId="S::ida.kittelsen@io.kommune.no::12154653-0a60-4281-8b62-82febac9ddd6" providerId="AD" clId="Web-{A9924540-194E-5929-74EB-2290D8BB290B}" dt="2024-02-14T09:43:15.938" v="1"/>
        <pc:sldMkLst>
          <pc:docMk/>
          <pc:sldMk cId="985918368" sldId="293"/>
        </pc:sldMkLst>
      </pc:sldChg>
    </pc:docChg>
  </pc:docChgLst>
  <pc:docChgLst>
    <pc:chgData name="Cathrine Løes Sørby" userId="S::cathrine.sorby@io.kommune.no::453ffb51-d645-44fe-b265-43846f0ff910" providerId="AD" clId="Web-{5501B7B9-BAD3-4963-AFF0-5B0982FF60DE}"/>
    <pc:docChg chg="addSld delSld sldOrd">
      <pc:chgData name="Cathrine Løes Sørby" userId="S::cathrine.sorby@io.kommune.no::453ffb51-d645-44fe-b265-43846f0ff910" providerId="AD" clId="Web-{5501B7B9-BAD3-4963-AFF0-5B0982FF60DE}" dt="2024-01-12T09:34:53.197" v="13"/>
      <pc:docMkLst>
        <pc:docMk/>
      </pc:docMkLst>
      <pc:sldChg chg="ord">
        <pc:chgData name="Cathrine Løes Sørby" userId="S::cathrine.sorby@io.kommune.no::453ffb51-d645-44fe-b265-43846f0ff910" providerId="AD" clId="Web-{5501B7B9-BAD3-4963-AFF0-5B0982FF60DE}" dt="2024-01-12T09:34:43.462" v="11"/>
        <pc:sldMkLst>
          <pc:docMk/>
          <pc:sldMk cId="0" sldId="268"/>
        </pc:sldMkLst>
      </pc:sldChg>
      <pc:sldChg chg="add del">
        <pc:chgData name="Cathrine Løes Sørby" userId="S::cathrine.sorby@io.kommune.no::453ffb51-d645-44fe-b265-43846f0ff910" providerId="AD" clId="Web-{5501B7B9-BAD3-4963-AFF0-5B0982FF60DE}" dt="2024-01-12T09:34:34.259" v="9"/>
        <pc:sldMkLst>
          <pc:docMk/>
          <pc:sldMk cId="4058471412" sldId="282"/>
        </pc:sldMkLst>
      </pc:sldChg>
      <pc:sldChg chg="add">
        <pc:chgData name="Cathrine Løes Sørby" userId="S::cathrine.sorby@io.kommune.no::453ffb51-d645-44fe-b265-43846f0ff910" providerId="AD" clId="Web-{5501B7B9-BAD3-4963-AFF0-5B0982FF60DE}" dt="2024-01-12T09:33:51.821" v="2"/>
        <pc:sldMkLst>
          <pc:docMk/>
          <pc:sldMk cId="2649150128" sldId="287"/>
        </pc:sldMkLst>
      </pc:sldChg>
      <pc:sldChg chg="new">
        <pc:chgData name="Cathrine Løes Sørby" userId="S::cathrine.sorby@io.kommune.no::453ffb51-d645-44fe-b265-43846f0ff910" providerId="AD" clId="Web-{5501B7B9-BAD3-4963-AFF0-5B0982FF60DE}" dt="2024-01-12T09:34:04.618" v="3"/>
        <pc:sldMkLst>
          <pc:docMk/>
          <pc:sldMk cId="2626832832" sldId="288"/>
        </pc:sldMkLst>
      </pc:sldChg>
      <pc:sldChg chg="add">
        <pc:chgData name="Cathrine Løes Sørby" userId="S::cathrine.sorby@io.kommune.no::453ffb51-d645-44fe-b265-43846f0ff910" providerId="AD" clId="Web-{5501B7B9-BAD3-4963-AFF0-5B0982FF60DE}" dt="2024-01-12T09:34:08.462" v="4"/>
        <pc:sldMkLst>
          <pc:docMk/>
          <pc:sldMk cId="3989605134" sldId="289"/>
        </pc:sldMkLst>
      </pc:sldChg>
      <pc:sldChg chg="add del">
        <pc:chgData name="Cathrine Løes Sørby" userId="S::cathrine.sorby@io.kommune.no::453ffb51-d645-44fe-b265-43846f0ff910" providerId="AD" clId="Web-{5501B7B9-BAD3-4963-AFF0-5B0982FF60DE}" dt="2024-01-12T09:34:36.634" v="10"/>
        <pc:sldMkLst>
          <pc:docMk/>
          <pc:sldMk cId="717950044" sldId="290"/>
        </pc:sldMkLst>
      </pc:sldChg>
      <pc:sldChg chg="new del">
        <pc:chgData name="Cathrine Løes Sørby" userId="S::cathrine.sorby@io.kommune.no::453ffb51-d645-44fe-b265-43846f0ff910" providerId="AD" clId="Web-{5501B7B9-BAD3-4963-AFF0-5B0982FF60DE}" dt="2024-01-12T09:34:32.728" v="8"/>
        <pc:sldMkLst>
          <pc:docMk/>
          <pc:sldMk cId="3051156250" sldId="291"/>
        </pc:sldMkLst>
      </pc:sldChg>
      <pc:sldChg chg="add del">
        <pc:chgData name="Cathrine Løes Sørby" userId="S::cathrine.sorby@io.kommune.no::453ffb51-d645-44fe-b265-43846f0ff910" providerId="AD" clId="Web-{5501B7B9-BAD3-4963-AFF0-5B0982FF60DE}" dt="2024-01-12T09:34:53.197" v="13"/>
        <pc:sldMkLst>
          <pc:docMk/>
          <pc:sldMk cId="1127053004" sldId="292"/>
        </pc:sldMkLst>
      </pc:sldChg>
      <pc:sldMasterChg chg="addSldLayout">
        <pc:chgData name="Cathrine Løes Sørby" userId="S::cathrine.sorby@io.kommune.no::453ffb51-d645-44fe-b265-43846f0ff910" providerId="AD" clId="Web-{5501B7B9-BAD3-4963-AFF0-5B0982FF60DE}" dt="2024-01-12T09:33:42.493" v="0"/>
        <pc:sldMasterMkLst>
          <pc:docMk/>
          <pc:sldMasterMk cId="0" sldId="2147483659"/>
        </pc:sldMasterMkLst>
        <pc:sldLayoutChg chg="add">
          <pc:chgData name="Cathrine Løes Sørby" userId="S::cathrine.sorby@io.kommune.no::453ffb51-d645-44fe-b265-43846f0ff910" providerId="AD" clId="Web-{5501B7B9-BAD3-4963-AFF0-5B0982FF60DE}" dt="2024-01-12T09:33:42.493" v="0"/>
          <pc:sldLayoutMkLst>
            <pc:docMk/>
            <pc:sldMasterMk cId="0" sldId="2147483659"/>
            <pc:sldLayoutMk cId="4184310839" sldId="2147483745"/>
          </pc:sldLayoutMkLst>
        </pc:sldLayoutChg>
      </pc:sldMasterChg>
      <pc:sldMasterChg chg="addSldLayout">
        <pc:chgData name="Cathrine Løes Sørby" userId="S::cathrine.sorby@io.kommune.no::453ffb51-d645-44fe-b265-43846f0ff910" providerId="AD" clId="Web-{5501B7B9-BAD3-4963-AFF0-5B0982FF60DE}" dt="2024-01-12T09:33:51.821" v="2"/>
        <pc:sldMasterMkLst>
          <pc:docMk/>
          <pc:sldMasterMk cId="0" sldId="2147483683"/>
        </pc:sldMasterMkLst>
        <pc:sldLayoutChg chg="add replId">
          <pc:chgData name="Cathrine Løes Sørby" userId="S::cathrine.sorby@io.kommune.no::453ffb51-d645-44fe-b265-43846f0ff910" providerId="AD" clId="Web-{5501B7B9-BAD3-4963-AFF0-5B0982FF60DE}" dt="2024-01-12T09:33:51.821" v="2"/>
          <pc:sldLayoutMkLst>
            <pc:docMk/>
            <pc:sldMasterMk cId="0" sldId="2147483683"/>
            <pc:sldLayoutMk cId="579438992" sldId="2147483746"/>
          </pc:sldLayoutMkLst>
        </pc:sldLayoutChg>
      </pc:sldMasterChg>
    </pc:docChg>
  </pc:docChgLst>
  <pc:docChgLst>
    <pc:chgData name="Cathrine Løes Sørby" userId="S::cathrine.sorby@io.kommune.no::453ffb51-d645-44fe-b265-43846f0ff910" providerId="AD" clId="Web-{EE12CDBB-BC06-47B6-BF8D-87D55BB1510E}"/>
    <pc:docChg chg="modSld">
      <pc:chgData name="Cathrine Løes Sørby" userId="S::cathrine.sorby@io.kommune.no::453ffb51-d645-44fe-b265-43846f0ff910" providerId="AD" clId="Web-{EE12CDBB-BC06-47B6-BF8D-87D55BB1510E}" dt="2024-02-07T13:20:20.422" v="4" actId="20577"/>
      <pc:docMkLst>
        <pc:docMk/>
      </pc:docMkLst>
      <pc:sldChg chg="modSp">
        <pc:chgData name="Cathrine Løes Sørby" userId="S::cathrine.sorby@io.kommune.no::453ffb51-d645-44fe-b265-43846f0ff910" providerId="AD" clId="Web-{EE12CDBB-BC06-47B6-BF8D-87D55BB1510E}" dt="2024-02-07T13:20:20.422" v="4" actId="20577"/>
        <pc:sldMkLst>
          <pc:docMk/>
          <pc:sldMk cId="0" sldId="261"/>
        </pc:sldMkLst>
      </pc:sldChg>
    </pc:docChg>
  </pc:docChgLst>
  <pc:docChgLst>
    <pc:chgData name="Cathrine Løes Sørby" userId="S::cathrine.sorby@io.kommune.no::453ffb51-d645-44fe-b265-43846f0ff910" providerId="AD" clId="Web-{7CCD9390-51AA-4C62-9CFF-BCD4570F9AB4}"/>
    <pc:docChg chg="modSld">
      <pc:chgData name="Cathrine Løes Sørby" userId="S::cathrine.sorby@io.kommune.no::453ffb51-d645-44fe-b265-43846f0ff910" providerId="AD" clId="Web-{7CCD9390-51AA-4C62-9CFF-BCD4570F9AB4}" dt="2024-04-10T11:24:50.744" v="7"/>
      <pc:docMkLst>
        <pc:docMk/>
      </pc:docMkLst>
      <pc:sldChg chg="addSp delSp modSp modNotes">
        <pc:chgData name="Cathrine Løes Sørby" userId="S::cathrine.sorby@io.kommune.no::453ffb51-d645-44fe-b265-43846f0ff910" providerId="AD" clId="Web-{7CCD9390-51AA-4C62-9CFF-BCD4570F9AB4}" dt="2024-04-10T11:06:35.328" v="3"/>
        <pc:sldMkLst>
          <pc:docMk/>
          <pc:sldMk cId="1090722253" sldId="290"/>
        </pc:sldMkLst>
      </pc:sldChg>
      <pc:sldChg chg="modNotes">
        <pc:chgData name="Cathrine Løes Sørby" userId="S::cathrine.sorby@io.kommune.no::453ffb51-d645-44fe-b265-43846f0ff910" providerId="AD" clId="Web-{7CCD9390-51AA-4C62-9CFF-BCD4570F9AB4}" dt="2024-04-10T11:24:50.744" v="7"/>
        <pc:sldMkLst>
          <pc:docMk/>
          <pc:sldMk cId="3045846938" sldId="291"/>
        </pc:sldMkLst>
      </pc:sldChg>
      <pc:sldChg chg="addSp delSp modSp modNotes">
        <pc:chgData name="Cathrine Løes Sørby" userId="S::cathrine.sorby@io.kommune.no::453ffb51-d645-44fe-b265-43846f0ff910" providerId="AD" clId="Web-{7CCD9390-51AA-4C62-9CFF-BCD4570F9AB4}" dt="2024-04-10T11:06:44.140" v="6"/>
        <pc:sldMkLst>
          <pc:docMk/>
          <pc:sldMk cId="985918368" sldId="293"/>
        </pc:sldMkLst>
      </pc:sldChg>
    </pc:docChg>
  </pc:docChgLst>
  <pc:docChgLst>
    <pc:chgData name="Renate Dybdal Hansen" userId="S::renate.dybdal.hansen@io.kommune.no::8f533bdc-1f06-46c5-8376-6b62126245f7" providerId="AD" clId="Web-{E6E1035C-C9A2-4CA4-AD22-AD05140C5A6B}"/>
    <pc:docChg chg="modSld">
      <pc:chgData name="Renate Dybdal Hansen" userId="S::renate.dybdal.hansen@io.kommune.no::8f533bdc-1f06-46c5-8376-6b62126245f7" providerId="AD" clId="Web-{E6E1035C-C9A2-4CA4-AD22-AD05140C5A6B}" dt="2024-12-04T10:00:14.859" v="0"/>
      <pc:docMkLst>
        <pc:docMk/>
      </pc:docMkLst>
      <pc:sldChg chg="modNotes">
        <pc:chgData name="Renate Dybdal Hansen" userId="S::renate.dybdal.hansen@io.kommune.no::8f533bdc-1f06-46c5-8376-6b62126245f7" providerId="AD" clId="Web-{E6E1035C-C9A2-4CA4-AD22-AD05140C5A6B}" dt="2024-12-04T10:00:14.859" v="0"/>
        <pc:sldMkLst>
          <pc:docMk/>
          <pc:sldMk cId="0" sldId="272"/>
        </pc:sldMkLst>
      </pc:sldChg>
    </pc:docChg>
  </pc:docChgLst>
  <pc:docChgLst>
    <pc:chgData name="Frida Torgersen" userId="S::frida.torgersen@io.kommune.no::ea265081-7c03-4e48-ae3c-fad608c99291" providerId="AD" clId="Web-{E3B77DE6-158F-B7D6-E883-7F0D2B6B7A30}"/>
    <pc:docChg chg="modSld">
      <pc:chgData name="Frida Torgersen" userId="S::frida.torgersen@io.kommune.no::ea265081-7c03-4e48-ae3c-fad608c99291" providerId="AD" clId="Web-{E3B77DE6-158F-B7D6-E883-7F0D2B6B7A30}" dt="2024-01-24T11:56:16.395" v="3"/>
      <pc:docMkLst>
        <pc:docMk/>
      </pc:docMkLst>
      <pc:sldChg chg="modNotes">
        <pc:chgData name="Frida Torgersen" userId="S::frida.torgersen@io.kommune.no::ea265081-7c03-4e48-ae3c-fad608c99291" providerId="AD" clId="Web-{E3B77DE6-158F-B7D6-E883-7F0D2B6B7A30}" dt="2024-01-24T11:56:16.395" v="3"/>
        <pc:sldMkLst>
          <pc:docMk/>
          <pc:sldMk cId="0" sldId="277"/>
        </pc:sldMkLst>
      </pc:sldChg>
    </pc:docChg>
  </pc:docChgLst>
  <pc:docChgLst>
    <pc:chgData name="Cathrine Løes Sørby" userId="S::cathrine.sorby@io.kommune.no::453ffb51-d645-44fe-b265-43846f0ff910" providerId="AD" clId="Web-{5D43A871-2656-4749-8CEB-4486BA60DED8}"/>
    <pc:docChg chg="addSld sldOrd">
      <pc:chgData name="Cathrine Løes Sørby" userId="S::cathrine.sorby@io.kommune.no::453ffb51-d645-44fe-b265-43846f0ff910" providerId="AD" clId="Web-{5D43A871-2656-4749-8CEB-4486BA60DED8}" dt="2024-01-12T09:26:42.863" v="1"/>
      <pc:docMkLst>
        <pc:docMk/>
      </pc:docMkLst>
      <pc:sldChg chg="add ord">
        <pc:chgData name="Cathrine Løes Sørby" userId="S::cathrine.sorby@io.kommune.no::453ffb51-d645-44fe-b265-43846f0ff910" providerId="AD" clId="Web-{5D43A871-2656-4749-8CEB-4486BA60DED8}" dt="2024-01-12T09:26:42.863" v="1"/>
        <pc:sldMkLst>
          <pc:docMk/>
          <pc:sldMk cId="2284525976" sldId="286"/>
        </pc:sldMkLst>
      </pc:sldChg>
    </pc:docChg>
  </pc:docChgLst>
  <pc:docChgLst>
    <pc:chgData name="Renate Dybdal Hansen" userId="8f533bdc-1f06-46c5-8376-6b62126245f7" providerId="ADAL" clId="{B70A1E7D-2745-4742-BC2B-AF87771EFF2E}"/>
    <pc:docChg chg="modSld sldOrd">
      <pc:chgData name="Renate Dybdal Hansen" userId="8f533bdc-1f06-46c5-8376-6b62126245f7" providerId="ADAL" clId="{B70A1E7D-2745-4742-BC2B-AF87771EFF2E}" dt="2024-06-19T12:10:17.535" v="8" actId="20577"/>
      <pc:docMkLst>
        <pc:docMk/>
      </pc:docMkLst>
      <pc:sldChg chg="ord">
        <pc:chgData name="Renate Dybdal Hansen" userId="8f533bdc-1f06-46c5-8376-6b62126245f7" providerId="ADAL" clId="{B70A1E7D-2745-4742-BC2B-AF87771EFF2E}" dt="2024-06-19T10:37:03.347" v="3"/>
        <pc:sldMkLst>
          <pc:docMk/>
          <pc:sldMk cId="0" sldId="272"/>
        </pc:sldMkLst>
      </pc:sldChg>
      <pc:sldChg chg="ord">
        <pc:chgData name="Renate Dybdal Hansen" userId="8f533bdc-1f06-46c5-8376-6b62126245f7" providerId="ADAL" clId="{B70A1E7D-2745-4742-BC2B-AF87771EFF2E}" dt="2024-06-19T10:36:58.878" v="1"/>
        <pc:sldMkLst>
          <pc:docMk/>
          <pc:sldMk cId="2649150128" sldId="287"/>
        </pc:sldMkLst>
      </pc:sldChg>
      <pc:sldChg chg="modNotesTx">
        <pc:chgData name="Renate Dybdal Hansen" userId="8f533bdc-1f06-46c5-8376-6b62126245f7" providerId="ADAL" clId="{B70A1E7D-2745-4742-BC2B-AF87771EFF2E}" dt="2024-06-19T12:10:17.535" v="8" actId="20577"/>
        <pc:sldMkLst>
          <pc:docMk/>
          <pc:sldMk cId="3045846938" sldId="291"/>
        </pc:sldMkLst>
      </pc:sldChg>
      <pc:sldChg chg="delSp">
        <pc:chgData name="Renate Dybdal Hansen" userId="8f533bdc-1f06-46c5-8376-6b62126245f7" providerId="ADAL" clId="{B70A1E7D-2745-4742-BC2B-AF87771EFF2E}" dt="2024-06-19T12:09:43.413" v="4" actId="478"/>
        <pc:sldMkLst>
          <pc:docMk/>
          <pc:sldMk cId="3319504359" sldId="312"/>
        </pc:sldMkLst>
      </pc:sldChg>
    </pc:docChg>
  </pc:docChgLst>
  <pc:docChgLst>
    <pc:chgData name="Cathrine Løes Sørby" userId="S::cathrine.sorby@io.kommune.no::453ffb51-d645-44fe-b265-43846f0ff910" providerId="AD" clId="Web-{675833CC-1C0D-459F-AC66-18AA6815BC02}"/>
    <pc:docChg chg="addSld delSld modSld">
      <pc:chgData name="Cathrine Løes Sørby" userId="S::cathrine.sorby@io.kommune.no::453ffb51-d645-44fe-b265-43846f0ff910" providerId="AD" clId="Web-{675833CC-1C0D-459F-AC66-18AA6815BC02}" dt="2024-01-24T13:41:46.037" v="376" actId="1076"/>
      <pc:docMkLst>
        <pc:docMk/>
      </pc:docMkLst>
      <pc:sldChg chg="modNotes">
        <pc:chgData name="Cathrine Løes Sørby" userId="S::cathrine.sorby@io.kommune.no::453ffb51-d645-44fe-b265-43846f0ff910" providerId="AD" clId="Web-{675833CC-1C0D-459F-AC66-18AA6815BC02}" dt="2024-01-24T13:22:13.225" v="64"/>
        <pc:sldMkLst>
          <pc:docMk/>
          <pc:sldMk cId="0" sldId="263"/>
        </pc:sldMkLst>
      </pc:sldChg>
      <pc:sldChg chg="modSp new">
        <pc:chgData name="Cathrine Løes Sørby" userId="S::cathrine.sorby@io.kommune.no::453ffb51-d645-44fe-b265-43846f0ff910" providerId="AD" clId="Web-{675833CC-1C0D-459F-AC66-18AA6815BC02}" dt="2024-01-24T13:18:30.816" v="37" actId="1076"/>
        <pc:sldMkLst>
          <pc:docMk/>
          <pc:sldMk cId="1090722253" sldId="290"/>
        </pc:sldMkLst>
      </pc:sldChg>
      <pc:sldChg chg="del">
        <pc:chgData name="Cathrine Løes Sørby" userId="S::cathrine.sorby@io.kommune.no::453ffb51-d645-44fe-b265-43846f0ff910" providerId="AD" clId="Web-{675833CC-1C0D-459F-AC66-18AA6815BC02}" dt="2024-01-24T13:18:48.926" v="38"/>
        <pc:sldMkLst>
          <pc:docMk/>
          <pc:sldMk cId="1164952945" sldId="291"/>
        </pc:sldMkLst>
      </pc:sldChg>
      <pc:sldChg chg="modSp">
        <pc:chgData name="Cathrine Løes Sørby" userId="S::cathrine.sorby@io.kommune.no::453ffb51-d645-44fe-b265-43846f0ff910" providerId="AD" clId="Web-{675833CC-1C0D-459F-AC66-18AA6815BC02}" dt="2024-01-24T13:41:46.037" v="376" actId="1076"/>
        <pc:sldMkLst>
          <pc:docMk/>
          <pc:sldMk cId="1087723794" sldId="292"/>
        </pc:sldMkLst>
      </pc:sldChg>
    </pc:docChg>
  </pc:docChgLst>
  <pc:docChgLst>
    <pc:chgData name="Cathrine Løes Sørby" userId="S::cathrine.sorby@io.kommune.no::453ffb51-d645-44fe-b265-43846f0ff910" providerId="AD" clId="Web-{E12EE904-1A65-43CC-915F-272C8BF16967}"/>
    <pc:docChg chg="modSld">
      <pc:chgData name="Cathrine Løes Sørby" userId="S::cathrine.sorby@io.kommune.no::453ffb51-d645-44fe-b265-43846f0ff910" providerId="AD" clId="Web-{E12EE904-1A65-43CC-915F-272C8BF16967}" dt="2024-04-10T11:34:14.965" v="1"/>
      <pc:docMkLst>
        <pc:docMk/>
      </pc:docMkLst>
    </pc:docChg>
  </pc:docChgLst>
  <pc:docChgLst>
    <pc:chgData name="Renate Dybdal Hansen" userId="8f533bdc-1f06-46c5-8376-6b62126245f7" providerId="ADAL" clId="{2A17C38C-6AC8-4411-A3CD-84FA34506D62}"/>
    <pc:docChg chg="custSel addSld delSld modSld">
      <pc:chgData name="Renate Dybdal Hansen" userId="8f533bdc-1f06-46c5-8376-6b62126245f7" providerId="ADAL" clId="{2A17C38C-6AC8-4411-A3CD-84FA34506D62}" dt="2025-09-03T08:44:34.488" v="55" actId="47"/>
      <pc:docMkLst>
        <pc:docMk/>
      </pc:docMkLst>
      <pc:sldChg chg="addSp delSp modSp mod modAnim modNotesTx">
        <pc:chgData name="Renate Dybdal Hansen" userId="8f533bdc-1f06-46c5-8376-6b62126245f7" providerId="ADAL" clId="{2A17C38C-6AC8-4411-A3CD-84FA34506D62}" dt="2025-09-03T08:37:55.917" v="47"/>
        <pc:sldMkLst>
          <pc:docMk/>
          <pc:sldMk cId="0" sldId="272"/>
        </pc:sldMkLst>
      </pc:sldChg>
      <pc:sldChg chg="del">
        <pc:chgData name="Renate Dybdal Hansen" userId="8f533bdc-1f06-46c5-8376-6b62126245f7" providerId="ADAL" clId="{2A17C38C-6AC8-4411-A3CD-84FA34506D62}" dt="2025-09-03T08:44:34.488" v="55" actId="47"/>
        <pc:sldMkLst>
          <pc:docMk/>
          <pc:sldMk cId="2284525976" sldId="286"/>
        </pc:sldMkLst>
      </pc:sldChg>
      <pc:sldChg chg="delSp new del">
        <pc:chgData name="Renate Dybdal Hansen" userId="8f533bdc-1f06-46c5-8376-6b62126245f7" providerId="ADAL" clId="{2A17C38C-6AC8-4411-A3CD-84FA34506D62}" dt="2025-09-03T08:39:03.241" v="50" actId="47"/>
        <pc:sldMkLst>
          <pc:docMk/>
          <pc:sldMk cId="2917789696" sldId="313"/>
        </pc:sldMkLst>
      </pc:sldChg>
      <pc:sldChg chg="addSp delSp modSp new modAnim">
        <pc:chgData name="Renate Dybdal Hansen" userId="8f533bdc-1f06-46c5-8376-6b62126245f7" providerId="ADAL" clId="{2A17C38C-6AC8-4411-A3CD-84FA34506D62}" dt="2025-09-03T08:44:21.316" v="54"/>
        <pc:sldMkLst>
          <pc:docMk/>
          <pc:sldMk cId="4257698195" sldId="313"/>
        </pc:sldMkLst>
      </pc:sldChg>
      <pc:sldMasterChg chg="delSldLayout">
        <pc:chgData name="Renate Dybdal Hansen" userId="8f533bdc-1f06-46c5-8376-6b62126245f7" providerId="ADAL" clId="{2A17C38C-6AC8-4411-A3CD-84FA34506D62}" dt="2025-09-03T08:39:03.241" v="50" actId="47"/>
        <pc:sldMasterMkLst>
          <pc:docMk/>
          <pc:sldMasterMk cId="0" sldId="2147483659"/>
        </pc:sldMasterMkLst>
        <pc:sldLayoutChg chg="del">
          <pc:chgData name="Renate Dybdal Hansen" userId="8f533bdc-1f06-46c5-8376-6b62126245f7" providerId="ADAL" clId="{2A17C38C-6AC8-4411-A3CD-84FA34506D62}" dt="2025-09-03T08:39:03.241" v="50" actId="47"/>
          <pc:sldLayoutMkLst>
            <pc:docMk/>
            <pc:sldMasterMk cId="0" sldId="2147483659"/>
            <pc:sldLayoutMk cId="4184310839" sldId="2147483745"/>
          </pc:sldLayoutMkLst>
        </pc:sldLayoutChg>
      </pc:sldMasterChg>
    </pc:docChg>
  </pc:docChgLst>
  <pc:docChgLst>
    <pc:chgData name="Cathrine Løes Sørby" userId="S::cathrine.sorby@io.kommune.no::453ffb51-d645-44fe-b265-43846f0ff910" providerId="AD" clId="Web-{C7A85EFF-0D7A-42CC-A6D7-22534A0957ED}"/>
    <pc:docChg chg="addSld delSld modSld">
      <pc:chgData name="Cathrine Løes Sørby" userId="S::cathrine.sorby@io.kommune.no::453ffb51-d645-44fe-b265-43846f0ff910" providerId="AD" clId="Web-{C7A85EFF-0D7A-42CC-A6D7-22534A0957ED}" dt="2024-02-14T09:15:47.089" v="7" actId="20577"/>
      <pc:docMkLst>
        <pc:docMk/>
      </pc:docMkLst>
      <pc:sldChg chg="modSp">
        <pc:chgData name="Cathrine Løes Sørby" userId="S::cathrine.sorby@io.kommune.no::453ffb51-d645-44fe-b265-43846f0ff910" providerId="AD" clId="Web-{C7A85EFF-0D7A-42CC-A6D7-22534A0957ED}" dt="2024-02-14T09:15:47.089" v="7" actId="20577"/>
        <pc:sldMkLst>
          <pc:docMk/>
          <pc:sldMk cId="0" sldId="277"/>
        </pc:sldMkLst>
      </pc:sldChg>
      <pc:sldChg chg="new del">
        <pc:chgData name="Cathrine Løes Sørby" userId="S::cathrine.sorby@io.kommune.no::453ffb51-d645-44fe-b265-43846f0ff910" providerId="AD" clId="Web-{C7A85EFF-0D7A-42CC-A6D7-22534A0957ED}" dt="2024-02-14T09:09:56.538" v="4"/>
        <pc:sldMkLst>
          <pc:docMk/>
          <pc:sldMk cId="4172284242" sldId="294"/>
        </pc:sldMkLst>
      </pc:sldChg>
      <pc:sldChg chg="add del">
        <pc:chgData name="Cathrine Løes Sørby" userId="S::cathrine.sorby@io.kommune.no::453ffb51-d645-44fe-b265-43846f0ff910" providerId="AD" clId="Web-{C7A85EFF-0D7A-42CC-A6D7-22534A0957ED}" dt="2024-02-14T09:09:53.397" v="3"/>
        <pc:sldMkLst>
          <pc:docMk/>
          <pc:sldMk cId="3319504359" sldId="312"/>
        </pc:sldMkLst>
      </pc:sldChg>
      <pc:sldMasterChg chg="addSldLayout delSldLayout">
        <pc:chgData name="Cathrine Løes Sørby" userId="S::cathrine.sorby@io.kommune.no::453ffb51-d645-44fe-b265-43846f0ff910" providerId="AD" clId="Web-{C7A85EFF-0D7A-42CC-A6D7-22534A0957ED}" dt="2024-02-14T09:09:41.225" v="1"/>
        <pc:sldMasterMkLst>
          <pc:docMk/>
          <pc:sldMasterMk cId="0" sldId="2147483690"/>
        </pc:sldMasterMkLst>
        <pc:sldLayoutChg chg="add del replId">
          <pc:chgData name="Cathrine Løes Sørby" userId="S::cathrine.sorby@io.kommune.no::453ffb51-d645-44fe-b265-43846f0ff910" providerId="AD" clId="Web-{C7A85EFF-0D7A-42CC-A6D7-22534A0957ED}" dt="2024-02-14T09:09:41.225" v="1"/>
          <pc:sldLayoutMkLst>
            <pc:docMk/>
            <pc:sldMasterMk cId="0" sldId="2147483690"/>
            <pc:sldLayoutMk cId="1059535736" sldId="2147483748"/>
          </pc:sldLayoutMkLst>
        </pc:sldLayoutChg>
      </pc:sldMasterChg>
    </pc:docChg>
  </pc:docChgLst>
  <pc:docChgLst>
    <pc:chgData name="Frida Torgersen" userId="S::frida.torgersen@io.kommune.no::ea265081-7c03-4e48-ae3c-fad608c99291" providerId="AD" clId="Web-{950618BA-2907-4F8B-D8FA-EB2542D9BB08}"/>
    <pc:docChg chg="addSld delSld modSld">
      <pc:chgData name="Frida Torgersen" userId="S::frida.torgersen@io.kommune.no::ea265081-7c03-4e48-ae3c-fad608c99291" providerId="AD" clId="Web-{950618BA-2907-4F8B-D8FA-EB2542D9BB08}" dt="2024-04-10T11:30:54.506" v="24"/>
      <pc:docMkLst>
        <pc:docMk/>
      </pc:docMkLst>
      <pc:sldChg chg="addSp modSp">
        <pc:chgData name="Frida Torgersen" userId="S::frida.torgersen@io.kommune.no::ea265081-7c03-4e48-ae3c-fad608c99291" providerId="AD" clId="Web-{950618BA-2907-4F8B-D8FA-EB2542D9BB08}" dt="2024-04-10T11:25:26.985" v="22" actId="1076"/>
        <pc:sldMkLst>
          <pc:docMk/>
          <pc:sldMk cId="2649150128" sldId="287"/>
        </pc:sldMkLst>
      </pc:sldChg>
      <pc:sldChg chg="add del replId">
        <pc:chgData name="Frida Torgersen" userId="S::frida.torgersen@io.kommune.no::ea265081-7c03-4e48-ae3c-fad608c99291" providerId="AD" clId="Web-{950618BA-2907-4F8B-D8FA-EB2542D9BB08}" dt="2024-04-10T11:30:54.506" v="24"/>
        <pc:sldMkLst>
          <pc:docMk/>
          <pc:sldMk cId="3414998477" sldId="313"/>
        </pc:sldMkLst>
      </pc:sldChg>
    </pc:docChg>
  </pc:docChgLst>
  <pc:docChgLst>
    <pc:chgData name="Frida Torgersen" userId="S::frida.torgersen@io.kommune.no::ea265081-7c03-4e48-ae3c-fad608c99291" providerId="AD" clId="Web-{5467ADDF-139E-8978-502A-566BBE557F84}"/>
    <pc:docChg chg="modSld">
      <pc:chgData name="Frida Torgersen" userId="S::frida.torgersen@io.kommune.no::ea265081-7c03-4e48-ae3c-fad608c99291" providerId="AD" clId="Web-{5467ADDF-139E-8978-502A-566BBE557F84}" dt="2024-11-20T12:36:40.031" v="2"/>
      <pc:docMkLst>
        <pc:docMk/>
      </pc:docMkLst>
      <pc:sldChg chg="modNotes">
        <pc:chgData name="Frida Torgersen" userId="S::frida.torgersen@io.kommune.no::ea265081-7c03-4e48-ae3c-fad608c99291" providerId="AD" clId="Web-{5467ADDF-139E-8978-502A-566BBE557F84}" dt="2024-11-20T12:36:40.031" v="2"/>
        <pc:sldMkLst>
          <pc:docMk/>
          <pc:sldMk cId="3319504359" sldId="312"/>
        </pc:sldMkLst>
      </pc:sldChg>
    </pc:docChg>
  </pc:docChgLst>
  <pc:docChgLst>
    <pc:chgData name="Cathrine Løes Sørby" userId="S::cathrine.sorby@io.kommune.no::453ffb51-d645-44fe-b265-43846f0ff910" providerId="AD" clId="Web-{C922FC08-DD66-43F4-BE9E-5A59F5C6663A}"/>
    <pc:docChg chg="modSld">
      <pc:chgData name="Cathrine Løes Sørby" userId="S::cathrine.sorby@io.kommune.no::453ffb51-d645-44fe-b265-43846f0ff910" providerId="AD" clId="Web-{C922FC08-DD66-43F4-BE9E-5A59F5C6663A}" dt="2024-04-03T11:15:12.351" v="1"/>
      <pc:docMkLst>
        <pc:docMk/>
      </pc:docMkLst>
      <pc:sldChg chg="modNotes">
        <pc:chgData name="Cathrine Løes Sørby" userId="S::cathrine.sorby@io.kommune.no::453ffb51-d645-44fe-b265-43846f0ff910" providerId="AD" clId="Web-{C922FC08-DD66-43F4-BE9E-5A59F5C6663A}" dt="2024-04-03T11:15:12.351" v="1"/>
        <pc:sldMkLst>
          <pc:docMk/>
          <pc:sldMk cId="2649150128" sldId="287"/>
        </pc:sldMkLst>
      </pc:sldChg>
    </pc:docChg>
  </pc:docChgLst>
  <pc:docChgLst>
    <pc:chgData name="Cathrine Løes Sørby" userId="S::cathrine.sorby@io.kommune.no::453ffb51-d645-44fe-b265-43846f0ff910" providerId="AD" clId="Web-{25E6621E-18EF-42C0-B909-CEBDC2B91A90}"/>
    <pc:docChg chg="delSld">
      <pc:chgData name="Cathrine Løes Sørby" userId="S::cathrine.sorby@io.kommune.no::453ffb51-d645-44fe-b265-43846f0ff910" providerId="AD" clId="Web-{25E6621E-18EF-42C0-B909-CEBDC2B91A90}" dt="2024-01-18T18:06:33.895" v="3"/>
      <pc:docMkLst>
        <pc:docMk/>
      </pc:docMkLst>
      <pc:sldChg chg="del">
        <pc:chgData name="Cathrine Løes Sørby" userId="S::cathrine.sorby@io.kommune.no::453ffb51-d645-44fe-b265-43846f0ff910" providerId="AD" clId="Web-{25E6621E-18EF-42C0-B909-CEBDC2B91A90}" dt="2024-01-18T18:06:33.895" v="3"/>
        <pc:sldMkLst>
          <pc:docMk/>
          <pc:sldMk cId="0" sldId="269"/>
        </pc:sldMkLst>
      </pc:sldChg>
      <pc:sldChg chg="del">
        <pc:chgData name="Cathrine Løes Sørby" userId="S::cathrine.sorby@io.kommune.no::453ffb51-d645-44fe-b265-43846f0ff910" providerId="AD" clId="Web-{25E6621E-18EF-42C0-B909-CEBDC2B91A90}" dt="2024-01-18T18:06:17.082" v="0"/>
        <pc:sldMkLst>
          <pc:docMk/>
          <pc:sldMk cId="3989605134" sldId="289"/>
        </pc:sldMkLst>
      </pc:sldChg>
      <pc:sldChg chg="del">
        <pc:chgData name="Cathrine Løes Sørby" userId="S::cathrine.sorby@io.kommune.no::453ffb51-d645-44fe-b265-43846f0ff910" providerId="AD" clId="Web-{25E6621E-18EF-42C0-B909-CEBDC2B91A90}" dt="2024-01-18T18:06:20.176" v="1"/>
        <pc:sldMkLst>
          <pc:docMk/>
          <pc:sldMk cId="1127053004" sldId="292"/>
        </pc:sldMkLst>
      </pc:sldChg>
      <pc:sldChg chg="del">
        <pc:chgData name="Cathrine Løes Sørby" userId="S::cathrine.sorby@io.kommune.no::453ffb51-d645-44fe-b265-43846f0ff910" providerId="AD" clId="Web-{25E6621E-18EF-42C0-B909-CEBDC2B91A90}" dt="2024-01-18T18:06:30.738" v="2"/>
        <pc:sldMkLst>
          <pc:docMk/>
          <pc:sldMk cId="3065297884" sldId="293"/>
        </pc:sldMkLst>
      </pc:sldChg>
    </pc:docChg>
  </pc:docChgLst>
  <pc:docChgLst>
    <pc:chgData name="Renate Dybdal Hansen" userId="8f533bdc-1f06-46c5-8376-6b62126245f7" providerId="ADAL" clId="{D515884B-C60D-415B-9F52-689307BDA755}"/>
    <pc:docChg chg="undo custSel modSld">
      <pc:chgData name="Renate Dybdal Hansen" userId="8f533bdc-1f06-46c5-8376-6b62126245f7" providerId="ADAL" clId="{D515884B-C60D-415B-9F52-689307BDA755}" dt="2025-10-08T10:34:48.774" v="68" actId="114"/>
      <pc:docMkLst>
        <pc:docMk/>
      </pc:docMkLst>
      <pc:sldChg chg="addSp delSp modSp mod delAnim modNotesTx">
        <pc:chgData name="Renate Dybdal Hansen" userId="8f533bdc-1f06-46c5-8376-6b62126245f7" providerId="ADAL" clId="{D515884B-C60D-415B-9F52-689307BDA755}" dt="2025-10-08T10:34:48.774" v="68" actId="114"/>
        <pc:sldMkLst>
          <pc:docMk/>
          <pc:sldMk cId="4257698195" sldId="313"/>
        </pc:sldMkLst>
        <pc:spChg chg="add mod">
          <ac:chgData name="Renate Dybdal Hansen" userId="8f533bdc-1f06-46c5-8376-6b62126245f7" providerId="ADAL" clId="{D515884B-C60D-415B-9F52-689307BDA755}" dt="2025-10-08T10:34:06.177" v="21" actId="1076"/>
          <ac:spMkLst>
            <pc:docMk/>
            <pc:sldMk cId="4257698195" sldId="313"/>
            <ac:spMk id="5" creationId="{36033111-B740-D2A2-A804-026C2DA36531}"/>
          </ac:spMkLst>
        </pc:spChg>
        <pc:picChg chg="add mod">
          <ac:chgData name="Renate Dybdal Hansen" userId="8f533bdc-1f06-46c5-8376-6b62126245f7" providerId="ADAL" clId="{D515884B-C60D-415B-9F52-689307BDA755}" dt="2025-10-08T10:34:43.016" v="67"/>
          <ac:picMkLst>
            <pc:docMk/>
            <pc:sldMk cId="4257698195" sldId="313"/>
            <ac:picMk id="3" creationId="{61EFFEBA-6A4A-F7B9-CF7C-4DF36070F904}"/>
          </ac:picMkLst>
        </pc:picChg>
        <pc:picChg chg="del mod">
          <ac:chgData name="Renate Dybdal Hansen" userId="8f533bdc-1f06-46c5-8376-6b62126245f7" providerId="ADAL" clId="{D515884B-C60D-415B-9F52-689307BDA755}" dt="2025-10-08T10:33:24.926" v="1" actId="478"/>
          <ac:picMkLst>
            <pc:docMk/>
            <pc:sldMk cId="4257698195" sldId="313"/>
            <ac:picMk id="4" creationId="{DA8CB00F-4566-7443-627D-9187E7828FC0}"/>
          </ac:picMkLst>
        </pc:picChg>
      </pc:sldChg>
    </pc:docChg>
  </pc:docChgLst>
  <pc:docChgLst>
    <pc:chgData name="Cathrine Løes Sørby" userId="S::cathrine.sorby@io.kommune.no::453ffb51-d645-44fe-b265-43846f0ff910" providerId="AD" clId="Web-{FD298328-5BB4-4F38-8511-3BBE35C57A57}"/>
    <pc:docChg chg="addSld">
      <pc:chgData name="Cathrine Løes Sørby" userId="S::cathrine.sorby@io.kommune.no::453ffb51-d645-44fe-b265-43846f0ff910" providerId="AD" clId="Web-{FD298328-5BB4-4F38-8511-3BBE35C57A57}" dt="2024-01-12T09:18:18.897" v="0"/>
      <pc:docMkLst>
        <pc:docMk/>
      </pc:docMkLst>
      <pc:sldChg chg="add">
        <pc:chgData name="Cathrine Løes Sørby" userId="S::cathrine.sorby@io.kommune.no::453ffb51-d645-44fe-b265-43846f0ff910" providerId="AD" clId="Web-{FD298328-5BB4-4F38-8511-3BBE35C57A57}" dt="2024-01-12T09:18:18.897" v="0"/>
        <pc:sldMkLst>
          <pc:docMk/>
          <pc:sldMk cId="1050856934" sldId="285"/>
        </pc:sldMkLst>
      </pc:sldChg>
    </pc:docChg>
  </pc:docChgLst>
  <pc:docChgLst>
    <pc:chgData name="Cathrine Løes Sørby" userId="S::cathrine.sorby@io.kommune.no::453ffb51-d645-44fe-b265-43846f0ff910" providerId="AD" clId="Web-{EABF290A-9BD6-4F85-BC68-3513B5D6F3C2}"/>
    <pc:docChg chg="modSld">
      <pc:chgData name="Cathrine Løes Sørby" userId="S::cathrine.sorby@io.kommune.no::453ffb51-d645-44fe-b265-43846f0ff910" providerId="AD" clId="Web-{EABF290A-9BD6-4F85-BC68-3513B5D6F3C2}" dt="2024-01-12T09:41:24.524" v="53" actId="20577"/>
      <pc:docMkLst>
        <pc:docMk/>
      </pc:docMkLst>
      <pc:sldChg chg="modSp modNotes">
        <pc:chgData name="Cathrine Løes Sørby" userId="S::cathrine.sorby@io.kommune.no::453ffb51-d645-44fe-b265-43846f0ff910" providerId="AD" clId="Web-{EABF290A-9BD6-4F85-BC68-3513B5D6F3C2}" dt="2024-01-12T09:41:24.524" v="53" actId="20577"/>
        <pc:sldMkLst>
          <pc:docMk/>
          <pc:sldMk cId="0" sldId="277"/>
        </pc:sldMkLst>
      </pc:sldChg>
    </pc:docChg>
  </pc:docChgLst>
  <pc:docChgLst>
    <pc:chgData name="Frida Torgersen" userId="S::frida.torgersen@io.kommune.no::ea265081-7c03-4e48-ae3c-fad608c99291" providerId="AD" clId="Web-{1C888BFF-FF64-2043-6B33-910CD38CE5C0}"/>
    <pc:docChg chg="modSld">
      <pc:chgData name="Frida Torgersen" userId="S::frida.torgersen@io.kommune.no::ea265081-7c03-4e48-ae3c-fad608c99291" providerId="AD" clId="Web-{1C888BFF-FF64-2043-6B33-910CD38CE5C0}" dt="2024-04-10T11:40:39.195" v="3" actId="1076"/>
      <pc:docMkLst>
        <pc:docMk/>
      </pc:docMkLst>
      <pc:sldChg chg="addSp delSp modSp">
        <pc:chgData name="Frida Torgersen" userId="S::frida.torgersen@io.kommune.no::ea265081-7c03-4e48-ae3c-fad608c99291" providerId="AD" clId="Web-{1C888BFF-FF64-2043-6B33-910CD38CE5C0}" dt="2024-04-10T11:40:39.195" v="3" actId="1076"/>
        <pc:sldMkLst>
          <pc:docMk/>
          <pc:sldMk cId="1090722253" sldId="290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A0E4B5-B5E6-4427-B489-AD5D27D9B061}" type="datetimeFigureOut">
              <a:t>05.11.2025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488DDE-4F28-41E1-9152-C5B6FD9BECAE}" type="slidenum"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694372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iokommune.sharepoint.com/:v:/s/OPVOppvekst543/EbFE13SeTMlDrJvwhQi7cSYBq_n67x3tG-WneLKhqwUVwA?e=lNjt4F&amp;nav=eyJyZWZlcnJhbEluZm8iOnsicmVmZXJyYWxBcHAiOiJTdHJlYW1XZWJBcHAiLCJyZWZlcnJhbFZpZXciOiJTaGFyZURpYWxvZy1MaW5rIiwicmVmZXJyYWxBcHBQbGF0Zm9ybSI6IldlYiIsInJlZmVycmFsTW9kZSI6InZpZXcifX0%3D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youtube.com/watch?v=mcssw3utx7o" TargetMode="Externa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play.mediaflow.com/ovp/11/50GB9O6MX8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io.kommune.no/tjenester/skole-og-utdanning/robuste-barn/pust-og-bevegelse/" TargetMode="Externa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no/users/alexas_fotos-686414/?utm_source=link-attribution&amp;utm_medium=referral&amp;utm_campaign=image&amp;utm_content=3599680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pixabay.com/no/?utm_source=link-attribution&amp;utm_medium=referral&amp;utm_campaign=image&amp;utm_content=3599680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644052-FD8E-FD4E-CBD7-14043BAECD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>
            <a:extLst>
              <a:ext uri="{FF2B5EF4-FFF2-40B4-BE49-F238E27FC236}">
                <a16:creationId xmlns:a16="http://schemas.microsoft.com/office/drawing/2014/main" id="{58AF1B88-C323-FCEE-93A9-DD0756CEFE7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>
            <a:extLst>
              <a:ext uri="{FF2B5EF4-FFF2-40B4-BE49-F238E27FC236}">
                <a16:creationId xmlns:a16="http://schemas.microsoft.com/office/drawing/2014/main" id="{508F6274-CA98-B6E1-14C6-D28FA98D46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b="1">
                <a:solidFill>
                  <a:srgbClr val="44546A"/>
                </a:solidFill>
              </a:rPr>
              <a:t>Sett på inngangsmusikk:</a:t>
            </a:r>
            <a:r>
              <a:rPr lang="nb-NO">
                <a:solidFill>
                  <a:srgbClr val="44546A"/>
                </a:solidFill>
              </a:rPr>
              <a:t>  </a:t>
            </a:r>
            <a:endParaRPr lang="nb-NO" dirty="0">
              <a:solidFill>
                <a:srgbClr val="44546A"/>
              </a:solidFill>
            </a:endParaRPr>
          </a:p>
          <a:p>
            <a:r>
              <a:rPr lang="nb-NO">
                <a:solidFill>
                  <a:srgbClr val="44546A"/>
                </a:solidFill>
              </a:rPr>
              <a:t>For Indre Østfold kommune: </a:t>
            </a:r>
            <a:r>
              <a:rPr lang="nb-NO" u="sng">
                <a:solidFill>
                  <a:srgbClr val="44546A"/>
                </a:solidFill>
                <a:hlinkClick r:id="rId3"/>
              </a:rPr>
              <a:t>Waterloo.mp4</a:t>
            </a:r>
            <a:r>
              <a:rPr lang="nb-NO">
                <a:solidFill>
                  <a:srgbClr val="44546A"/>
                </a:solidFill>
              </a:rPr>
              <a:t> </a:t>
            </a:r>
            <a:endParaRPr lang="nb-NO" dirty="0">
              <a:solidFill>
                <a:srgbClr val="44546A"/>
              </a:solidFill>
            </a:endParaRPr>
          </a:p>
          <a:p>
            <a:r>
              <a:rPr lang="nb-NO">
                <a:solidFill>
                  <a:srgbClr val="44546A"/>
                </a:solidFill>
              </a:rPr>
              <a:t>For eksterne kommuner: </a:t>
            </a:r>
            <a:r>
              <a:rPr lang="en-US" u="sng">
                <a:solidFill>
                  <a:srgbClr val="44546A"/>
                </a:solidFill>
                <a:hlinkClick r:id="rId4"/>
              </a:rPr>
              <a:t>ABBA - Waterloo (Official Lyric Video) (youtube.com)</a:t>
            </a:r>
            <a:r>
              <a:rPr lang="en-US">
                <a:solidFill>
                  <a:srgbClr val="44546A"/>
                </a:solidFill>
              </a:rPr>
              <a:t> </a:t>
            </a:r>
            <a:endParaRPr lang="nb-NO" dirty="0">
              <a:solidFill>
                <a:srgbClr val="44546A"/>
              </a:solidFill>
            </a:endParaRPr>
          </a:p>
          <a:p>
            <a:endParaRPr lang="nb-NO" dirty="0">
              <a:solidFill>
                <a:srgbClr val="44546A"/>
              </a:solidFill>
            </a:endParaRPr>
          </a:p>
          <a:p>
            <a:pPr marL="285750" indent="-285750">
              <a:buFont typeface="Symbol"/>
              <a:buChar char="•"/>
            </a:pPr>
            <a:r>
              <a:rPr lang="nb-NO">
                <a:solidFill>
                  <a:srgbClr val="44546A"/>
                </a:solidFill>
              </a:rPr>
              <a:t>Vi rydder klasserom</a:t>
            </a:r>
            <a:endParaRPr lang="nb-NO" dirty="0">
              <a:solidFill>
                <a:srgbClr val="44546A"/>
              </a:solidFill>
            </a:endParaRPr>
          </a:p>
          <a:p>
            <a:pPr marL="285750" indent="-285750">
              <a:buFont typeface="Symbol"/>
              <a:buChar char="•"/>
            </a:pPr>
            <a:r>
              <a:rPr lang="nb-NO">
                <a:solidFill>
                  <a:srgbClr val="44546A"/>
                </a:solidFill>
              </a:rPr>
              <a:t>Vi samles i ringen</a:t>
            </a:r>
            <a:endParaRPr lang="nb-NO" dirty="0">
              <a:solidFill>
                <a:srgbClr val="44546A"/>
              </a:solidFill>
            </a:endParaRPr>
          </a:p>
          <a:p>
            <a:endParaRPr lang="nb-NO" sz="1200" dirty="0">
              <a:solidFill>
                <a:srgbClr val="44546A"/>
              </a:solidFill>
              <a:latin typeface="+mn-lt"/>
              <a:cs typeface="Calibri"/>
            </a:endParaRP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72D5C4BB-310E-5F59-E33D-28C9909A189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0C53AA-2C1F-4D28-B074-E50D1CC28151}" type="slidenum">
              <a:rPr lang="nb-NO" smtClean="0"/>
              <a:t>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268759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Øvelsen heter «Dragen som lukter på blomstene» </a:t>
            </a:r>
            <a:r>
              <a:rPr lang="nb-NO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https://play.mediaflow.com/ovp/11/50GB9O6MX8</a:t>
            </a:r>
            <a:r>
              <a:rPr lang="nb-NO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trykk på «play-knappen» for å </a:t>
            </a:r>
            <a:r>
              <a:rPr lang="nb-NO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starte filmen</a:t>
            </a:r>
            <a:endParaRPr lang="nb-NO" u="sng" dirty="0"/>
          </a:p>
          <a:p>
            <a:endParaRPr lang="nb-NO" dirty="0"/>
          </a:p>
          <a:p>
            <a:r>
              <a:rPr lang="nb-NO" dirty="0"/>
              <a:t>Når du skal gjennomføre pusteøvelsen med elevene, velger du selv om du vil vise filmen eller om du modellerer selv.</a:t>
            </a:r>
          </a:p>
          <a:p>
            <a:endParaRPr lang="nb-NO" dirty="0"/>
          </a:p>
          <a:p>
            <a:r>
              <a:rPr lang="nb-NO" dirty="0"/>
              <a:t>Dersom du ønsker å benytte en annen øvelse, finner du flere eksempler på </a:t>
            </a:r>
            <a:r>
              <a:rPr lang="nb-NO" u="sng" dirty="0">
                <a:hlinkClick r:id="rId4"/>
              </a:rPr>
              <a:t>https://www.io.kommune.no/tjenester/skole-og-utdanning/robuste-barn/pust-og-bevegelse/</a:t>
            </a:r>
            <a:endParaRPr lang="nb-NO" dirty="0"/>
          </a:p>
          <a:p>
            <a:endParaRPr lang="nb-NO" dirty="0">
              <a:ea typeface="Calibri"/>
              <a:cs typeface="Calibri"/>
            </a:endParaRPr>
          </a:p>
          <a:p>
            <a:endParaRPr lang="nb-NO" dirty="0">
              <a:ea typeface="Calibri"/>
              <a:cs typeface="Calibri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C31685-9D4F-4ECC-918D-9DA8C0B050E0}" type="slidenum">
              <a:rPr lang="nb-NO" smtClean="0"/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079329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>
                <a:cs typeface="Calibri"/>
              </a:rPr>
              <a:t>Se filmen: https://www.youtube.com/watch?v=Wv6h4RKSCzw (trykk på bildet for å få opp filmen)</a:t>
            </a:r>
            <a:endParaRPr lang="nb-NO" dirty="0"/>
          </a:p>
          <a:p>
            <a:r>
              <a:rPr lang="nb-NO" i="1" dirty="0">
                <a:cs typeface="Calibri"/>
              </a:rPr>
              <a:t>Varighet 2:22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488DDE-4F28-41E1-9152-C5B6FD9BECAE}" type="slidenum">
              <a:rPr lang="nb-NO" smtClean="0"/>
              <a:t>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895171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b="1" dirty="0">
                <a:cs typeface="Calibri"/>
              </a:rPr>
              <a:t>Hva er kroppsspråk?</a:t>
            </a:r>
          </a:p>
          <a:p>
            <a:endParaRPr lang="nb-NO" b="1" dirty="0">
              <a:cs typeface="Calibri"/>
            </a:endParaRPr>
          </a:p>
          <a:p>
            <a:r>
              <a:rPr lang="nb-NO" dirty="0">
                <a:cs typeface="Calibri"/>
              </a:rPr>
              <a:t>La elevene komme med innspill, lærer kommer med innspill ved behov.</a:t>
            </a:r>
            <a:endParaRPr lang="nb-NO" dirty="0">
              <a:ea typeface="Calibri"/>
              <a:cs typeface="Calibri"/>
            </a:endParaRPr>
          </a:p>
          <a:p>
            <a:r>
              <a:rPr lang="nb-NO" i="1" dirty="0">
                <a:cs typeface="Calibri"/>
              </a:rPr>
              <a:t>For eksempel:</a:t>
            </a:r>
            <a:endParaRPr lang="nb-NO" i="1" dirty="0">
              <a:ea typeface="Calibri"/>
              <a:cs typeface="Calibri"/>
            </a:endParaRPr>
          </a:p>
          <a:p>
            <a:r>
              <a:rPr lang="nb-NO" dirty="0">
                <a:cs typeface="Calibri"/>
              </a:rPr>
              <a:t>Vi kommuniserer med hele oss. Kroppsspråk er hvordan vi uttrykker oss og kommuniserer uten å bruke ord, og kan forsterke det du ønsker å si med ord. Kroppsspråket ditt påvirker i stor grad menneskene rundt deg. Det påvirker hvordan folk føler seg og hvordan du føler deg selv. </a:t>
            </a:r>
            <a:endParaRPr lang="nb-NO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488DDE-4F28-41E1-9152-C5B6FD9BECAE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8443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r>
              <a:rPr lang="nb-NO" sz="1800" b="1" dirty="0">
                <a:effectLst/>
                <a:latin typeface="Calibri" panose="020F0502020204030204" pitchFamily="34" charset="0"/>
                <a:ea typeface="Yu Mincho" panose="02020400000000000000" pitchFamily="18" charset="-128"/>
              </a:rPr>
              <a:t>CL: Par på tid – i ringen</a:t>
            </a:r>
            <a:r>
              <a:rPr lang="nb-NO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 </a:t>
            </a:r>
            <a:endParaRPr lang="nb-NO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fontAlgn="base">
              <a:buFont typeface="+mj-lt"/>
              <a:buAutoNum type="arabicPeriod"/>
            </a:pPr>
            <a:r>
              <a:rPr lang="nb-NO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</a:rPr>
              <a:t>Lærer deler elevene inn i par. Inndelingen må være forberedt på forhånd for å ta hensyn til elevenes ulike behov og forutsetninger.</a:t>
            </a:r>
            <a:r>
              <a:rPr lang="nb-NO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 </a:t>
            </a:r>
            <a:endParaRPr lang="nb-NO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fontAlgn="base">
              <a:buFont typeface="+mj-lt"/>
              <a:buAutoNum type="arabicPeriod"/>
            </a:pPr>
            <a:r>
              <a:rPr lang="nb-NO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</a:rPr>
              <a:t>Paret finner nye plasser og sitter ved siden av hverandre i ringen.</a:t>
            </a:r>
            <a:r>
              <a:rPr lang="nb-NO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 </a:t>
            </a:r>
            <a:endParaRPr lang="nb-NO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fontAlgn="base">
              <a:buFont typeface="+mj-lt"/>
              <a:buAutoNum type="arabicPeriod"/>
            </a:pPr>
            <a:r>
              <a:rPr lang="nb-NO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</a:rPr>
              <a:t>Læreren gir elevene et spørsmål eller en ting å tenke på. </a:t>
            </a:r>
            <a:r>
              <a:rPr lang="nb-NO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 </a:t>
            </a:r>
            <a:endParaRPr lang="nb-NO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fontAlgn="base">
              <a:buFont typeface="+mj-lt"/>
              <a:buAutoNum type="arabicPeriod"/>
            </a:pPr>
            <a:r>
              <a:rPr lang="nb-NO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</a:rPr>
              <a:t>En av elevene får begynne å snakke på tid (30-60 sekunder). Lærer tar tiden.</a:t>
            </a:r>
            <a:r>
              <a:rPr lang="nb-NO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 </a:t>
            </a:r>
            <a:endParaRPr lang="nb-NO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fontAlgn="base">
              <a:buFont typeface="+mj-lt"/>
              <a:buAutoNum type="arabicPeriod"/>
            </a:pPr>
            <a:r>
              <a:rPr lang="nb-NO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</a:rPr>
              <a:t>Elevene bytter rolle. </a:t>
            </a:r>
            <a:r>
              <a:rPr lang="nb-NO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 </a:t>
            </a:r>
            <a:endParaRPr lang="nb-NO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fontAlgn="base">
              <a:buFont typeface="+mj-lt"/>
              <a:buAutoNum type="arabicPeriod"/>
            </a:pPr>
            <a:r>
              <a:rPr lang="nb-NO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</a:rPr>
              <a:t>Neste rolle formidler sine ideer om innholdet, på tid (30-60 sekunder).</a:t>
            </a:r>
            <a:r>
              <a:rPr lang="nb-NO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 </a:t>
            </a:r>
            <a:endParaRPr lang="nb-NO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fontAlgn="base">
              <a:buFont typeface="+mj-lt"/>
              <a:buAutoNum type="arabicPeriod"/>
            </a:pPr>
            <a:r>
              <a:rPr lang="nb-NO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</a:rPr>
              <a:t>I ringen: Elevene legger frem hva de har snakket om, to og to</a:t>
            </a:r>
            <a:r>
              <a:rPr lang="nb-NO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 </a:t>
            </a:r>
            <a:endParaRPr lang="nb-NO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fontAlgn="base">
              <a:buFont typeface="+mj-lt"/>
              <a:buAutoNum type="arabicPeriod"/>
            </a:pPr>
            <a:r>
              <a:rPr lang="nb-NO" sz="1800" dirty="0">
                <a:effectLst/>
                <a:latin typeface="Calibri" panose="020F0502020204030204" pitchFamily="34" charset="0"/>
                <a:ea typeface="Yu Mincho" panose="02020400000000000000" pitchFamily="18" charset="-128"/>
              </a:rPr>
              <a:t>Lærer takker for alle innspill, gjengir og utvider på en positiv måte.</a:t>
            </a:r>
            <a:r>
              <a:rPr lang="nb-NO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 </a:t>
            </a:r>
            <a:endParaRPr lang="nb-NO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fontAlgn="base"/>
            <a:r>
              <a:rPr lang="nb-NO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  </a:t>
            </a:r>
            <a:endParaRPr lang="nb-NO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fontAlgn="base"/>
            <a:r>
              <a:rPr lang="nb-NO" sz="1800" b="1" dirty="0">
                <a:effectLst/>
                <a:latin typeface="Calibri" panose="020F0502020204030204" pitchFamily="34" charset="0"/>
                <a:ea typeface="Yu Mincho" panose="02020400000000000000" pitchFamily="18" charset="-128"/>
              </a:rPr>
              <a:t>Spørsmål til CL- aktiviteten:</a:t>
            </a:r>
            <a:r>
              <a:rPr lang="nb-NO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 </a:t>
            </a:r>
            <a:endParaRPr lang="nb-NO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fontAlgn="base">
              <a:buFont typeface="Symbol" panose="05050102010706020507" pitchFamily="18" charset="2"/>
              <a:buChar char=""/>
            </a:pPr>
            <a:r>
              <a:rPr lang="nb-NO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Hva slags kroppsspråk kan skape utrygghet i vår klasse?</a:t>
            </a:r>
            <a:endParaRPr lang="nb-NO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fontAlgn="base">
              <a:buFont typeface="Symbol" panose="05050102010706020507" pitchFamily="18" charset="2"/>
              <a:buChar char=""/>
            </a:pPr>
            <a:r>
              <a:rPr lang="nb-NO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Hva slags kroppsspråk kan skape trygghet i vår klasse?</a:t>
            </a:r>
            <a:endParaRPr lang="nb-NO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fontAlgn="base">
              <a:buFont typeface="Symbol" panose="05050102010706020507" pitchFamily="18" charset="2"/>
              <a:buChar char=""/>
            </a:pPr>
            <a:r>
              <a:rPr lang="nb-NO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Hva kan vi gjøre for å unngå at kroppsspråket vårt skaper utrygghet i vår klasse?</a:t>
            </a:r>
            <a:endParaRPr lang="nb-NO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488DDE-4F28-41E1-9152-C5B6FD9BECAE}" type="slidenum">
              <a:rPr lang="nb-NO"/>
              <a:t>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63897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b="1"/>
              <a:t>Memory med elever</a:t>
            </a:r>
            <a:endParaRPr lang="en-US" b="1"/>
          </a:p>
          <a:p>
            <a:r>
              <a:rPr lang="nb-NO" b="1"/>
              <a:t>Formål: </a:t>
            </a:r>
            <a:r>
              <a:rPr lang="nb-NO"/>
              <a:t>Oppmerksomhet, bevegelse, kaoskontroll</a:t>
            </a:r>
            <a:endParaRPr lang="en-US"/>
          </a:p>
          <a:p>
            <a:r>
              <a:rPr lang="nb-NO" b="1"/>
              <a:t>Beskrivelse:</a:t>
            </a:r>
            <a:r>
              <a:rPr lang="nb-NO"/>
              <a:t> Den voksne deler elevene inn i par. En elev (som har lyst) skal være «gjetter» og gå på gangen. Alle par finner hver sin korte lyd eller bevegelse som er felles for paret, deretter blander alle elevene seg i klasserommet slik at parene ikke står ved siden av hverandre. Eleven på gangen kommer inn i klasserommet og sier et navn. Den navngitte eleven viser sin lyd eller bevegelse. Så må «</a:t>
            </a:r>
            <a:r>
              <a:rPr lang="nb-NO" err="1"/>
              <a:t>gjetteren</a:t>
            </a:r>
            <a:r>
              <a:rPr lang="nb-NO"/>
              <a:t>» fortsette å si navn, til helt til «</a:t>
            </a:r>
            <a:r>
              <a:rPr lang="nb-NO" err="1"/>
              <a:t>gjetteren</a:t>
            </a:r>
            <a:r>
              <a:rPr lang="nb-NO"/>
              <a:t>» klarer å finne parene med samme lyd eller bevegelse. Denne leken skaper god stemning!</a:t>
            </a:r>
            <a:endParaRPr lang="en-US"/>
          </a:p>
          <a:p>
            <a:endParaRPr lang="en-US"/>
          </a:p>
          <a:p>
            <a:r>
              <a:rPr lang="nb-NO" b="1"/>
              <a:t>Tips:</a:t>
            </a:r>
            <a:r>
              <a:rPr lang="nb-NO"/>
              <a:t> </a:t>
            </a:r>
            <a:endParaRPr lang="en-US"/>
          </a:p>
          <a:p>
            <a:pPr marL="171450" indent="-171450">
              <a:buFont typeface="Arial"/>
              <a:buChar char="•"/>
            </a:pPr>
            <a:r>
              <a:rPr lang="nb-NO"/>
              <a:t>Velg kun ett alternativ, altså enten lyd eller bevegelse, dersom du tenker det vil bli mest vellykket i din klasse. Elevene kan </a:t>
            </a:r>
            <a:r>
              <a:rPr lang="nb-NO" err="1"/>
              <a:t>f.eks</a:t>
            </a:r>
            <a:r>
              <a:rPr lang="nb-NO"/>
              <a:t> velge dyrelyder eller ordklasser.</a:t>
            </a:r>
            <a:endParaRPr lang="en-US"/>
          </a:p>
          <a:p>
            <a:pPr marL="171450" indent="-171450">
              <a:buFont typeface="Arial"/>
              <a:buChar char="•"/>
            </a:pPr>
            <a:r>
              <a:rPr lang="nb-NO"/>
              <a:t>Gruppene bør ikke være større enn 6-7 par. Er det oddetall kan en gruppe være på tre personer.</a:t>
            </a:r>
            <a:endParaRPr lang="en-US"/>
          </a:p>
          <a:p>
            <a:pPr marL="171450" indent="-171450">
              <a:buFont typeface="Arial"/>
              <a:buChar char="•"/>
            </a:pPr>
            <a:r>
              <a:rPr lang="nb-NO"/>
              <a:t>For at leken skal gå fortere, kan dere velge to «</a:t>
            </a:r>
            <a:r>
              <a:rPr lang="nb-NO" err="1"/>
              <a:t>gjettere</a:t>
            </a:r>
            <a:r>
              <a:rPr lang="nb-NO"/>
              <a:t>» som samarbeider.</a:t>
            </a:r>
            <a:endParaRPr lang="en-US"/>
          </a:p>
          <a:p>
            <a:endParaRPr lang="en-US" b="1">
              <a:cs typeface="Calibri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285C39-32DF-421D-8EE2-4FB98AEC09A1}" type="slidenum">
              <a:rPr lang="nb-NO" smtClean="0"/>
              <a:t>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512597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/>
              <a:t>Foto: Bildet er tatt av </a:t>
            </a:r>
            <a:r>
              <a:rPr lang="nb-NO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Bildet er tatt av </a:t>
            </a:r>
            <a:r>
              <a:rPr lang="nb-NO" sz="1200" b="0" i="0" u="sng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Alexas_Fotos</a:t>
            </a:r>
            <a:r>
              <a:rPr lang="nb-NO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fra </a:t>
            </a:r>
            <a:r>
              <a:rPr lang="nb-NO" sz="1200" b="0" i="0" u="sng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Pixabay</a:t>
            </a:r>
            <a:r>
              <a:rPr lang="nb-NO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marL="0" indent="0">
              <a:buNone/>
            </a:pPr>
            <a:endParaRPr lang="nb-NO" sz="1200">
              <a:ea typeface="+mn-lt"/>
              <a:cs typeface="+mn-lt"/>
            </a:endParaRPr>
          </a:p>
          <a:p>
            <a:r>
              <a:rPr lang="nb-NO">
                <a:cs typeface="Calibri" panose="020F0502020204030204"/>
              </a:rPr>
              <a:t>Vi setter oss i ringen og oppsummerer sammen.</a:t>
            </a:r>
          </a:p>
          <a:p>
            <a:r>
              <a:rPr lang="nb-NO">
                <a:cs typeface="Calibri" panose="020F0502020204030204"/>
              </a:rPr>
              <a:t>Prosess: Sende en ball e.l. rundt i ringen. Alle får ordet etter tur. Elevene sier en ting hver. Det er helt fint å si det samme som de andre, eller noe annet. Vi tar et spørsmål av </a:t>
            </a:r>
            <a:r>
              <a:rPr lang="nb-NO" err="1">
                <a:cs typeface="Calibri" panose="020F0502020204030204"/>
              </a:rPr>
              <a:t>gangen</a:t>
            </a:r>
            <a:r>
              <a:rPr lang="nb-NO">
                <a:cs typeface="Calibri" panose="020F0502020204030204"/>
              </a:rPr>
              <a:t>. Vi bytter spørsmål underveis, f. eks når 5-6 elever har svart. 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7E9971-35A5-C144-955B-B463B8C9BB68}" type="slidenum">
              <a:rPr lang="nb-NO" smtClean="0"/>
              <a:t>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581536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Master" Target="../slideMasters/slideMaster3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1"/>
          <p:cNvSpPr>
            <a:spLocks noGrp="1"/>
          </p:cNvSpPr>
          <p:nvPr>
            <p:ph type="title"/>
          </p:nvPr>
        </p:nvSpPr>
        <p:spPr>
          <a:xfrm>
            <a:off x="4840357" y="1570383"/>
            <a:ext cx="6897303" cy="2494232"/>
          </a:xfrm>
          <a:prstGeom prst="rect">
            <a:avLst/>
          </a:prstGeom>
        </p:spPr>
        <p:txBody>
          <a:bodyPr anchor="t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7947572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16686893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4" descr="Et bilde som inneholder silhuetter, vektorgrafikk&#10;&#10;Automatisk generert beskrivelse">
            <a:extLst>
              <a:ext uri="{FF2B5EF4-FFF2-40B4-BE49-F238E27FC236}">
                <a16:creationId xmlns:a16="http://schemas.microsoft.com/office/drawing/2014/main" id="{99FFA154-DCE0-6E14-6A4A-E98B3C10EC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775450" y="-1577975"/>
            <a:ext cx="8707438" cy="910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592859" y="1003156"/>
            <a:ext cx="9352419" cy="2852737"/>
          </a:xfrm>
        </p:spPr>
        <p:txBody>
          <a:bodyPr anchor="b"/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592859" y="3882881"/>
            <a:ext cx="9352418" cy="1500187"/>
          </a:xfrm>
        </p:spPr>
        <p:txBody>
          <a:bodyPr/>
          <a:lstStyle>
            <a:lvl1pPr marL="0" indent="0">
              <a:buNone/>
              <a:defRPr sz="2400">
                <a:solidFill>
                  <a:srgbClr val="000000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16982460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5" name="Plassholder for tekst 2"/>
          <p:cNvSpPr>
            <a:spLocks noGrp="1"/>
          </p:cNvSpPr>
          <p:nvPr>
            <p:ph type="body" idx="10"/>
          </p:nvPr>
        </p:nvSpPr>
        <p:spPr>
          <a:xfrm>
            <a:off x="581889" y="2007703"/>
            <a:ext cx="10993584" cy="389613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000000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35061912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4">
            <a:extLst>
              <a:ext uri="{FF2B5EF4-FFF2-40B4-BE49-F238E27FC236}">
                <a16:creationId xmlns:a16="http://schemas.microsoft.com/office/drawing/2014/main" id="{491D9613-025E-42C8-3BB1-BF2B1E5A2C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9525" y="1119188"/>
            <a:ext cx="10007600" cy="707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Plassholder for tekst 2"/>
          <p:cNvSpPr>
            <a:spLocks noGrp="1"/>
          </p:cNvSpPr>
          <p:nvPr>
            <p:ph type="body" idx="10"/>
          </p:nvPr>
        </p:nvSpPr>
        <p:spPr>
          <a:xfrm>
            <a:off x="3617843" y="2246243"/>
            <a:ext cx="7981121" cy="3429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000000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7" name="Tittel 1"/>
          <p:cNvSpPr>
            <a:spLocks noGrp="1"/>
          </p:cNvSpPr>
          <p:nvPr>
            <p:ph type="title"/>
          </p:nvPr>
        </p:nvSpPr>
        <p:spPr>
          <a:xfrm>
            <a:off x="3617842" y="543509"/>
            <a:ext cx="7981120" cy="1500320"/>
          </a:xfrm>
        </p:spPr>
        <p:txBody>
          <a:bodyPr anchor="b">
            <a:normAutofit/>
          </a:bodyPr>
          <a:lstStyle>
            <a:lvl1pPr>
              <a:defRPr sz="3000"/>
            </a:lvl1pPr>
          </a:lstStyle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27515711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581889" y="365125"/>
            <a:ext cx="10993584" cy="1325563"/>
          </a:xfrm>
          <a:prstGeom prst="rect">
            <a:avLst/>
          </a:prstGeo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581889" y="1825625"/>
            <a:ext cx="5437911" cy="380624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403273" cy="380624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5907271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550893" y="4914276"/>
            <a:ext cx="8980968" cy="1099842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10419557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2">
            <a:extLst>
              <a:ext uri="{FF2B5EF4-FFF2-40B4-BE49-F238E27FC236}">
                <a16:creationId xmlns:a16="http://schemas.microsoft.com/office/drawing/2014/main" id="{FEADF123-B057-C8CC-F318-4627C86559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5425" y="927100"/>
            <a:ext cx="3040063" cy="183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lassholder for bilde 7"/>
          <p:cNvSpPr>
            <a:spLocks noGrp="1"/>
          </p:cNvSpPr>
          <p:nvPr>
            <p:ph type="pic" idx="1"/>
          </p:nvPr>
        </p:nvSpPr>
        <p:spPr>
          <a:xfrm>
            <a:off x="0" y="0"/>
            <a:ext cx="7037408" cy="6858000"/>
          </a:xfrm>
          <a:prstGeom prst="rect">
            <a:avLst/>
          </a:prstGeom>
        </p:spPr>
      </p:sp>
      <p:sp>
        <p:nvSpPr>
          <p:cNvPr id="6" name="Plassholder for tekst 2"/>
          <p:cNvSpPr>
            <a:spLocks noGrp="1"/>
          </p:cNvSpPr>
          <p:nvPr>
            <p:ph type="body" idx="10"/>
          </p:nvPr>
        </p:nvSpPr>
        <p:spPr>
          <a:xfrm>
            <a:off x="7663070" y="864705"/>
            <a:ext cx="3756537" cy="45183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18832328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bilde 7"/>
          <p:cNvSpPr>
            <a:spLocks noGrp="1"/>
          </p:cNvSpPr>
          <p:nvPr>
            <p:ph type="pic" idx="1"/>
          </p:nvPr>
        </p:nvSpPr>
        <p:spPr>
          <a:xfrm>
            <a:off x="437322" y="447261"/>
            <a:ext cx="6758608" cy="4726056"/>
          </a:xfrm>
          <a:prstGeom prst="rect">
            <a:avLst/>
          </a:prstGeom>
        </p:spPr>
      </p:sp>
      <p:sp>
        <p:nvSpPr>
          <p:cNvPr id="6" name="Plassholder for tekst 2"/>
          <p:cNvSpPr>
            <a:spLocks noGrp="1"/>
          </p:cNvSpPr>
          <p:nvPr>
            <p:ph type="body" idx="10"/>
          </p:nvPr>
        </p:nvSpPr>
        <p:spPr>
          <a:xfrm>
            <a:off x="437322" y="5546036"/>
            <a:ext cx="7682948" cy="86470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000000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bilde 7"/>
          <p:cNvSpPr>
            <a:spLocks noGrp="1"/>
          </p:cNvSpPr>
          <p:nvPr>
            <p:ph type="pic" idx="11"/>
          </p:nvPr>
        </p:nvSpPr>
        <p:spPr>
          <a:xfrm>
            <a:off x="7494104" y="447261"/>
            <a:ext cx="3462131" cy="2256182"/>
          </a:xfrm>
          <a:prstGeom prst="rect">
            <a:avLst/>
          </a:prstGeom>
        </p:spPr>
      </p:sp>
      <p:sp>
        <p:nvSpPr>
          <p:cNvPr id="8" name="Plassholder for bilde 7"/>
          <p:cNvSpPr>
            <a:spLocks noGrp="1"/>
          </p:cNvSpPr>
          <p:nvPr>
            <p:ph type="pic" idx="12"/>
          </p:nvPr>
        </p:nvSpPr>
        <p:spPr>
          <a:xfrm>
            <a:off x="7494104" y="2917135"/>
            <a:ext cx="3462131" cy="2256182"/>
          </a:xfrm>
          <a:prstGeom prst="rect">
            <a:avLst/>
          </a:prstGeom>
        </p:spPr>
      </p:sp>
    </p:spTree>
    <p:extLst>
      <p:ext uri="{BB962C8B-B14F-4D97-AF65-F5344CB8AC3E}">
        <p14:creationId xmlns:p14="http://schemas.microsoft.com/office/powerpoint/2010/main" val="23933153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bilde 7"/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</p:sp>
      <p:sp>
        <p:nvSpPr>
          <p:cNvPr id="6" name="Plassholder for tekst 2"/>
          <p:cNvSpPr>
            <a:spLocks noGrp="1"/>
          </p:cNvSpPr>
          <p:nvPr>
            <p:ph type="body" idx="10"/>
          </p:nvPr>
        </p:nvSpPr>
        <p:spPr>
          <a:xfrm>
            <a:off x="993914" y="5227983"/>
            <a:ext cx="5546034" cy="126226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41727840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581889" y="365125"/>
            <a:ext cx="10993584" cy="1325563"/>
          </a:xfrm>
          <a:prstGeom prst="rect">
            <a:avLst/>
          </a:prstGeo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81889" y="1825625"/>
            <a:ext cx="10993584" cy="389976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2343886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550893" y="4914276"/>
            <a:ext cx="8980968" cy="1099842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37885532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592859" y="1003156"/>
            <a:ext cx="10826750" cy="2852737"/>
          </a:xfrm>
          <a:prstGeom prst="rect">
            <a:avLst/>
          </a:prstGeom>
        </p:spPr>
        <p:txBody>
          <a:bodyPr anchor="b"/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592858" y="3882881"/>
            <a:ext cx="10826749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37670324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581889" y="365125"/>
            <a:ext cx="10993584" cy="1325563"/>
          </a:xfrm>
          <a:prstGeom prst="rect">
            <a:avLst/>
          </a:prstGeo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581889" y="1825625"/>
            <a:ext cx="5437911" cy="380624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403273" cy="380624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18421945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8EF609B4-F000-442E-FEB9-7CE45F385D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831975"/>
            <a:ext cx="2741613" cy="319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Bilde 2" descr="Et bilde som inneholder vektorgrafikk&#10;&#10;Automatisk generert beskrivelse">
            <a:extLst>
              <a:ext uri="{FF2B5EF4-FFF2-40B4-BE49-F238E27FC236}">
                <a16:creationId xmlns:a16="http://schemas.microsoft.com/office/drawing/2014/main" id="{195695A0-885F-3B7B-FB25-E6028FAB0D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41813" y="-271463"/>
            <a:ext cx="12220576" cy="8637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73471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D2BF6742-5C80-2033-2FC9-CC7A523497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9163" y="5822950"/>
            <a:ext cx="66040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Bilde 2">
            <a:extLst>
              <a:ext uri="{FF2B5EF4-FFF2-40B4-BE49-F238E27FC236}">
                <a16:creationId xmlns:a16="http://schemas.microsoft.com/office/drawing/2014/main" id="{ECA5D7B4-2D13-8EBB-9024-4766F7416C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27238" y="-947738"/>
            <a:ext cx="13496926" cy="953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81502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 descr="Et bilde som inneholder tekst&#10;&#10;Automatisk generert beskrivelse">
            <a:extLst>
              <a:ext uri="{FF2B5EF4-FFF2-40B4-BE49-F238E27FC236}">
                <a16:creationId xmlns:a16="http://schemas.microsoft.com/office/drawing/2014/main" id="{22EF9C6B-B7DF-6732-F01F-417CF1499A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9800" y="5822950"/>
            <a:ext cx="66040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Bilde 2">
            <a:extLst>
              <a:ext uri="{FF2B5EF4-FFF2-40B4-BE49-F238E27FC236}">
                <a16:creationId xmlns:a16="http://schemas.microsoft.com/office/drawing/2014/main" id="{0D4AD9FB-9BA8-A986-AE03-8A9B1E4787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68363" y="-1128713"/>
            <a:ext cx="8683626" cy="8874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8272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 descr="Et bilde som inneholder tekst&#10;&#10;Automatisk generert beskrivelse">
            <a:extLst>
              <a:ext uri="{FF2B5EF4-FFF2-40B4-BE49-F238E27FC236}">
                <a16:creationId xmlns:a16="http://schemas.microsoft.com/office/drawing/2014/main" id="{A7C1CA75-268F-115A-051E-7919BA011F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9800" y="5822950"/>
            <a:ext cx="66040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Bilde 2" descr="Et bilde som inneholder sport, idrett&#10;&#10;Automatisk generert beskrivelse">
            <a:extLst>
              <a:ext uri="{FF2B5EF4-FFF2-40B4-BE49-F238E27FC236}">
                <a16:creationId xmlns:a16="http://schemas.microsoft.com/office/drawing/2014/main" id="{4EB9FF26-C901-C14A-3545-41583985C8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5075" y="-100013"/>
            <a:ext cx="7564438" cy="772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40684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endefinert opps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FFA98772-1707-472E-7C16-5C97CF5DAE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9163" y="5822950"/>
            <a:ext cx="66040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Bilde 2">
            <a:extLst>
              <a:ext uri="{FF2B5EF4-FFF2-40B4-BE49-F238E27FC236}">
                <a16:creationId xmlns:a16="http://schemas.microsoft.com/office/drawing/2014/main" id="{92606950-D668-0CA9-A234-61993C1F53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2600" y="263525"/>
            <a:ext cx="5816600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90647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1"/>
          <p:cNvSpPr>
            <a:spLocks noGrp="1"/>
          </p:cNvSpPr>
          <p:nvPr>
            <p:ph type="title"/>
          </p:nvPr>
        </p:nvSpPr>
        <p:spPr>
          <a:xfrm>
            <a:off x="4840357" y="1570383"/>
            <a:ext cx="6897303" cy="2494232"/>
          </a:xfrm>
          <a:prstGeom prst="rect">
            <a:avLst/>
          </a:prstGeom>
        </p:spPr>
        <p:txBody>
          <a:bodyPr anchor="t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5794389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00000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</p:spTree>
    <p:extLst>
      <p:ext uri="{BB962C8B-B14F-4D97-AF65-F5344CB8AC3E}">
        <p14:creationId xmlns:p14="http://schemas.microsoft.com/office/powerpoint/2010/main" val="4375483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5" Type="http://schemas.openxmlformats.org/officeDocument/2006/relationships/slideLayout" Target="../slideLayouts/slideLayout7.xml"/><Relationship Id="rId4" Type="http://schemas.openxmlformats.org/officeDocument/2006/relationships/slideLayout" Target="../slideLayouts/slideLayout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18.xml"/><Relationship Id="rId7" Type="http://schemas.openxmlformats.org/officeDocument/2006/relationships/theme" Target="../theme/theme5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Bilde 3">
            <a:extLst>
              <a:ext uri="{FF2B5EF4-FFF2-40B4-BE49-F238E27FC236}">
                <a16:creationId xmlns:a16="http://schemas.microsoft.com/office/drawing/2014/main" id="{4BF44FF5-9772-1B26-DE4A-2514BCBDCF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9163" y="5822950"/>
            <a:ext cx="66040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Bilde 8" descr="Et bilde som inneholder leke, vektorgrafikk&#10;&#10;Automatisk generert beskrivelse">
            <a:extLst>
              <a:ext uri="{FF2B5EF4-FFF2-40B4-BE49-F238E27FC236}">
                <a16:creationId xmlns:a16="http://schemas.microsoft.com/office/drawing/2014/main" id="{F77E550E-EC4C-2FD2-4759-0127F16B5C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35038" y="-315913"/>
            <a:ext cx="7329488" cy="7489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Bilde 6">
            <a:extLst>
              <a:ext uri="{FF2B5EF4-FFF2-40B4-BE49-F238E27FC236}">
                <a16:creationId xmlns:a16="http://schemas.microsoft.com/office/drawing/2014/main" id="{31DA153D-2336-1430-E7B2-06BEA23DAA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9163" y="5822950"/>
            <a:ext cx="66040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Bilde 7">
            <a:extLst>
              <a:ext uri="{FF2B5EF4-FFF2-40B4-BE49-F238E27FC236}">
                <a16:creationId xmlns:a16="http://schemas.microsoft.com/office/drawing/2014/main" id="{7E6A3F37-1FBA-6D37-1A1D-1F105E8580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1625" y="-1427163"/>
            <a:ext cx="12182475" cy="860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6" r:id="rId6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Plassholder for tittel 1">
            <a:extLst>
              <a:ext uri="{FF2B5EF4-FFF2-40B4-BE49-F238E27FC236}">
                <a16:creationId xmlns:a16="http://schemas.microsoft.com/office/drawing/2014/main" id="{305888C2-B1AC-EC6A-7FBE-F27F9A6057F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582613" y="365125"/>
            <a:ext cx="10993437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b-NO" altLang="nb-NO"/>
              <a:t>Klikk for å redigere tittelstil</a:t>
            </a:r>
          </a:p>
        </p:txBody>
      </p:sp>
      <p:sp>
        <p:nvSpPr>
          <p:cNvPr id="9219" name="Plassholder for tekst 2">
            <a:extLst>
              <a:ext uri="{FF2B5EF4-FFF2-40B4-BE49-F238E27FC236}">
                <a16:creationId xmlns:a16="http://schemas.microsoft.com/office/drawing/2014/main" id="{D5CA50F6-058B-2604-36A2-8063DFCDB11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582613" y="1825625"/>
            <a:ext cx="10993437" cy="3900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b-NO" altLang="nb-NO"/>
              <a:t>Klikk for å redigere tekststiler i malen</a:t>
            </a:r>
          </a:p>
          <a:p>
            <a:pPr lvl="1"/>
            <a:r>
              <a:rPr lang="nb-NO" altLang="nb-NO"/>
              <a:t>Andre nivå</a:t>
            </a:r>
          </a:p>
          <a:p>
            <a:pPr lvl="2"/>
            <a:r>
              <a:rPr lang="nb-NO" altLang="nb-NO"/>
              <a:t>Tredje nivå</a:t>
            </a:r>
          </a:p>
          <a:p>
            <a:pPr lvl="3"/>
            <a:r>
              <a:rPr lang="nb-NO" altLang="nb-NO"/>
              <a:t>Fjerde nivå</a:t>
            </a:r>
          </a:p>
          <a:p>
            <a:pPr lvl="4"/>
            <a:r>
              <a:rPr lang="nb-NO" altLang="nb-NO"/>
              <a:t>Femte nivå</a:t>
            </a:r>
          </a:p>
        </p:txBody>
      </p:sp>
      <p:pic>
        <p:nvPicPr>
          <p:cNvPr id="9220" name="Bilde 3">
            <a:extLst>
              <a:ext uri="{FF2B5EF4-FFF2-40B4-BE49-F238E27FC236}">
                <a16:creationId xmlns:a16="http://schemas.microsoft.com/office/drawing/2014/main" id="{78C2D3AE-5CC6-E47F-0F72-D4A72E1BF8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9163" y="5822950"/>
            <a:ext cx="66040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41" r:id="rId3"/>
    <p:sldLayoutId id="2147483730" r:id="rId4"/>
    <p:sldLayoutId id="2147483742" r:id="rId5"/>
    <p:sldLayoutId id="2147483744" r:id="rId6"/>
    <p:sldLayoutId id="2147483747" r:id="rId7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 kern="1200">
          <a:solidFill>
            <a:schemeClr val="tx1"/>
          </a:solidFill>
          <a:latin typeface="Georgia" panose="02040502050405020303" pitchFamily="18" charset="0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Georgia" panose="02040502050405020303" pitchFamily="18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Georgia" panose="02040502050405020303" pitchFamily="18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Georgia" panose="02040502050405020303" pitchFamily="18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Georgia" panose="02040502050405020303" pitchFamily="18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Georgia" panose="02040502050405020303" pitchFamily="18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Georgia" panose="02040502050405020303" pitchFamily="18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Georgia" panose="02040502050405020303" pitchFamily="18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Georgia" panose="02040502050405020303" pitchFamily="18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rgbClr val="000000"/>
          </a:solidFill>
          <a:latin typeface="Calibri" panose="020F0502020204030204" pitchFamily="34" charset="0"/>
          <a:ea typeface="Verdana" panose="020B0604030504040204" pitchFamily="34" charset="0"/>
          <a:cs typeface="Calibri" panose="020F0502020204030204" pitchFamily="34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rgbClr val="000000"/>
          </a:solidFill>
          <a:latin typeface="Calibri" panose="020F0502020204030204" pitchFamily="34" charset="0"/>
          <a:ea typeface="Verdana" panose="020B0604030504040204" pitchFamily="34" charset="0"/>
          <a:cs typeface="Calibri" panose="020F0502020204030204" pitchFamily="34" charset="0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rgbClr val="000000"/>
          </a:solidFill>
          <a:latin typeface="Calibri" panose="020F0502020204030204" pitchFamily="34" charset="0"/>
          <a:ea typeface="Verdana" panose="020B0604030504040204" pitchFamily="34" charset="0"/>
          <a:cs typeface="Calibri" panose="020F0502020204030204" pitchFamily="34" charset="0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000000"/>
          </a:solidFill>
          <a:latin typeface="Calibri" panose="020F0502020204030204" pitchFamily="34" charset="0"/>
          <a:ea typeface="Verdana" panose="020B0604030504040204" pitchFamily="34" charset="0"/>
          <a:cs typeface="Calibri" panose="020F0502020204030204" pitchFamily="34" charset="0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000000"/>
          </a:solidFill>
          <a:latin typeface="Calibri" panose="020F0502020204030204" pitchFamily="34" charset="0"/>
          <a:ea typeface="Verdana" panose="020B0604030504040204" pitchFamily="34" charset="0"/>
          <a:cs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Bilde 1">
            <a:extLst>
              <a:ext uri="{FF2B5EF4-FFF2-40B4-BE49-F238E27FC236}">
                <a16:creationId xmlns:a16="http://schemas.microsoft.com/office/drawing/2014/main" id="{B3682CAB-3FB0-E076-BC37-A022121671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9163" y="5822950"/>
            <a:ext cx="66040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31" r:id="rId2"/>
    <p:sldLayoutId id="2147483732" r:id="rId3"/>
    <p:sldLayoutId id="2147483733" r:id="rId4"/>
    <p:sldLayoutId id="2147483734" r:id="rId5"/>
    <p:sldLayoutId id="2147483735" r:id="rId6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 kern="1200">
          <a:solidFill>
            <a:schemeClr val="tx1"/>
          </a:solidFill>
          <a:latin typeface="Georgia" panose="02040502050405020303" pitchFamily="18" charset="0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Georgia" panose="02040502050405020303" pitchFamily="18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Georgia" panose="02040502050405020303" pitchFamily="18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Georgia" panose="02040502050405020303" pitchFamily="18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Georgia" panose="02040502050405020303" pitchFamily="18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Georgia" panose="02040502050405020303" pitchFamily="18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Georgia" panose="02040502050405020303" pitchFamily="18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Georgia" panose="02040502050405020303" pitchFamily="18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Georgia" panose="02040502050405020303" pitchFamily="18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rgbClr val="0D0D1A"/>
          </a:solidFill>
          <a:latin typeface="Calibri" panose="020F0502020204030204" pitchFamily="34" charset="0"/>
          <a:ea typeface="Verdana" panose="020B0604030504040204" pitchFamily="34" charset="0"/>
          <a:cs typeface="Calibri" panose="020F0502020204030204" pitchFamily="34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rgbClr val="0D0D1A"/>
          </a:solidFill>
          <a:latin typeface="Calibri" panose="020F0502020204030204" pitchFamily="34" charset="0"/>
          <a:ea typeface="Verdana" panose="020B0604030504040204" pitchFamily="34" charset="0"/>
          <a:cs typeface="Calibri" panose="020F0502020204030204" pitchFamily="34" charset="0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rgbClr val="0D0D1A"/>
          </a:solidFill>
          <a:latin typeface="Calibri" panose="020F0502020204030204" pitchFamily="34" charset="0"/>
          <a:ea typeface="Verdana" panose="020B0604030504040204" pitchFamily="34" charset="0"/>
          <a:cs typeface="Calibri" panose="020F0502020204030204" pitchFamily="34" charset="0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0D0D1A"/>
          </a:solidFill>
          <a:latin typeface="Calibri" panose="020F0502020204030204" pitchFamily="34" charset="0"/>
          <a:ea typeface="Verdana" panose="020B0604030504040204" pitchFamily="34" charset="0"/>
          <a:cs typeface="Calibri" panose="020F0502020204030204" pitchFamily="34" charset="0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0D0D1A"/>
          </a:solidFill>
          <a:latin typeface="Calibri" panose="020F0502020204030204" pitchFamily="34" charset="0"/>
          <a:ea typeface="Verdana" panose="020B0604030504040204" pitchFamily="34" charset="0"/>
          <a:cs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NULL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6" Type="http://schemas.openxmlformats.org/officeDocument/2006/relationships/hyperlink" Target="https://iokommune.sharepoint.com/:v:/s/OPVOppvekst543/EbFE13SeTMlDrJvwhQi7cSYBq_n67x3tG-WneLKhqwUVwA?e=IJ66u9&amp;nav=eyJyZWZlcnJhbEluZm8iOnsicmVmZXJyYWxBcHAiOiJTdHJlYW1XZWJBcHAiLCJyZWZlcnJhbFZpZXciOiJTaGFyZURpYWxvZy1MaW5rIiwicmVmZXJyYWxBcHBQbGF0Zm9ybSI6IldlYiIsInJlZmVycmFsTW9kZSI6InZpZXcifX0%3D" TargetMode="External"/><Relationship Id="rId5" Type="http://schemas.openxmlformats.org/officeDocument/2006/relationships/hyperlink" Target="NULL" TargetMode="External"/><Relationship Id="rId4" Type="http://schemas.openxmlformats.org/officeDocument/2006/relationships/hyperlink" Target="NULL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Wv6h4RKSCzw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7EA47DF-ED2C-5B98-1D78-FB9F94D617F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lIns="91440" tIns="45720" rIns="91440" bIns="45720" anchor="b"/>
          <a:lstStyle/>
          <a:p>
            <a:r>
              <a:rPr lang="nb-NO">
                <a:solidFill>
                  <a:srgbClr val="009999"/>
                </a:solidFill>
                <a:latin typeface="Georgia"/>
                <a:cs typeface="Calibri Light"/>
              </a:rPr>
              <a:t>Vennskap 5. trinn</a:t>
            </a:r>
            <a:endParaRPr lang="nb-NO">
              <a:solidFill>
                <a:srgbClr val="009999"/>
              </a:solidFill>
              <a:latin typeface="Georgia" panose="02040502050405020303" pitchFamily="18" charset="0"/>
              <a:cs typeface="Calibri Light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8325B4-132F-5B78-40B1-87C4F27FC6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CB26A85-1A50-0BCA-891D-10EB0BB972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7847" y="1474932"/>
            <a:ext cx="7777431" cy="2655279"/>
          </a:xfrm>
        </p:spPr>
        <p:txBody>
          <a:bodyPr/>
          <a:lstStyle/>
          <a:p>
            <a:br>
              <a:rPr lang="nb-NO" b="0" dirty="0">
                <a:latin typeface="Georgia"/>
                <a:hlinkClick r:id="rId3" invalidUrl="http:/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br>
              <a:rPr lang="nb-NO" b="0" dirty="0">
                <a:latin typeface="Georgia"/>
                <a:hlinkClick r:id="rId4" invalidUrl="http:/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br>
              <a:rPr lang="nb-NO" b="0" dirty="0">
                <a:latin typeface="Georgia"/>
                <a:hlinkClick r:id="rId5" invalidUrl="http:/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r>
              <a:rPr lang="nb-NO" b="0" dirty="0">
                <a:solidFill>
                  <a:srgbClr val="1DB4AE"/>
                </a:solidFill>
                <a:latin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Inngangsmusikk</a:t>
            </a:r>
            <a:r>
              <a:rPr lang="nb-NO" b="0" dirty="0">
                <a:latin typeface="Georgia"/>
              </a:rPr>
              <a:t> </a:t>
            </a:r>
            <a:br>
              <a:rPr lang="nb-NO" sz="2800" dirty="0">
                <a:latin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195043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usteøvelse - Dragen som lukter på blomstene-6bwjnxlzfn">
            <a:hlinkClick r:id="" action="ppaction://media"/>
            <a:extLst>
              <a:ext uri="{FF2B5EF4-FFF2-40B4-BE49-F238E27FC236}">
                <a16:creationId xmlns:a16="http://schemas.microsoft.com/office/drawing/2014/main" id="{272FDEC4-ACD0-9AFB-E868-3308EF0EC08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62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hlinkClick r:id="rId3"/>
            <a:extLst>
              <a:ext uri="{FF2B5EF4-FFF2-40B4-BE49-F238E27FC236}">
                <a16:creationId xmlns:a16="http://schemas.microsoft.com/office/drawing/2014/main" id="{61EFFEBA-6A4A-F7B9-CF7C-4DF36070F9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3728" y="1490497"/>
            <a:ext cx="8924544" cy="5000741"/>
          </a:xfrm>
          <a:prstGeom prst="rect">
            <a:avLst/>
          </a:prstGeom>
        </p:spPr>
      </p:pic>
      <p:sp>
        <p:nvSpPr>
          <p:cNvPr id="5" name="TekstSylinder 4">
            <a:extLst>
              <a:ext uri="{FF2B5EF4-FFF2-40B4-BE49-F238E27FC236}">
                <a16:creationId xmlns:a16="http://schemas.microsoft.com/office/drawing/2014/main" id="{36033111-B740-D2A2-A804-026C2DA36531}"/>
              </a:ext>
            </a:extLst>
          </p:cNvPr>
          <p:cNvSpPr txBox="1"/>
          <p:nvPr/>
        </p:nvSpPr>
        <p:spPr>
          <a:xfrm>
            <a:off x="414528" y="305454"/>
            <a:ext cx="78272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6000" dirty="0">
                <a:solidFill>
                  <a:schemeClr val="tx2"/>
                </a:solidFill>
                <a:latin typeface="Georgia" panose="02040502050405020303" pitchFamily="18" charset="0"/>
              </a:rPr>
              <a:t>Vi ser film!</a:t>
            </a:r>
          </a:p>
        </p:txBody>
      </p:sp>
    </p:spTree>
    <p:extLst>
      <p:ext uri="{BB962C8B-B14F-4D97-AF65-F5344CB8AC3E}">
        <p14:creationId xmlns:p14="http://schemas.microsoft.com/office/powerpoint/2010/main" val="42576981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58DC6A2-00B2-E59B-2FAD-527D055D5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7592" y="365125"/>
            <a:ext cx="9488458" cy="1325563"/>
          </a:xfrm>
        </p:spPr>
        <p:txBody>
          <a:bodyPr/>
          <a:lstStyle/>
          <a:p>
            <a:r>
              <a:rPr lang="nb-NO" sz="6000" b="0">
                <a:solidFill>
                  <a:srgbClr val="009999"/>
                </a:solidFill>
              </a:rPr>
              <a:t>Hva er kroppsspråk?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7894107-08C8-F4C3-6431-F44ECBBDBF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9480" y="1972775"/>
            <a:ext cx="8793041" cy="4284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7222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F8A2547-70F4-6582-A916-14E7F51E10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2613" y="365125"/>
            <a:ext cx="10993437" cy="1988608"/>
          </a:xfrm>
        </p:spPr>
        <p:txBody>
          <a:bodyPr/>
          <a:lstStyle/>
          <a:p>
            <a:pPr algn="ctr"/>
            <a:r>
              <a:rPr lang="nb-NO" sz="6000" b="0">
                <a:solidFill>
                  <a:srgbClr val="009999"/>
                </a:solidFill>
                <a:latin typeface="Georgia"/>
              </a:rPr>
              <a:t>CL : Par på tid - i ringen</a:t>
            </a:r>
            <a:br>
              <a:rPr lang="nb-NO" sz="6000" b="0">
                <a:solidFill>
                  <a:srgbClr val="009999"/>
                </a:solidFill>
                <a:latin typeface="Georgia"/>
              </a:rPr>
            </a:br>
            <a:endParaRPr lang="nb-NO" sz="6000" b="0">
              <a:solidFill>
                <a:srgbClr val="009999"/>
              </a:solidFill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81F4555-4C5C-6D1E-33E6-1D66184957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708550" y="1685040"/>
            <a:ext cx="8774899" cy="4379233"/>
          </a:xfrm>
        </p:spPr>
      </p:pic>
    </p:spTree>
    <p:extLst>
      <p:ext uri="{BB962C8B-B14F-4D97-AF65-F5344CB8AC3E}">
        <p14:creationId xmlns:p14="http://schemas.microsoft.com/office/powerpoint/2010/main" val="30458469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11C362D-509D-9070-9E40-C36F63E413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/>
          <a:lstStyle/>
          <a:p>
            <a:br>
              <a:rPr lang="nb-NO">
                <a:latin typeface="Georgia"/>
                <a:cs typeface="Calibri Light"/>
              </a:rPr>
            </a:br>
            <a:r>
              <a:rPr lang="nb-NO">
                <a:solidFill>
                  <a:srgbClr val="009999"/>
                </a:solidFill>
                <a:latin typeface="Georgia"/>
                <a:cs typeface="Calibri Light"/>
              </a:rPr>
              <a:t>Vi leker!</a:t>
            </a:r>
            <a:br>
              <a:rPr lang="nb-NO">
                <a:latin typeface="Georgia"/>
                <a:cs typeface="Calibri Light"/>
              </a:rPr>
            </a:br>
            <a:br>
              <a:rPr lang="nb-NO">
                <a:latin typeface="Georgia"/>
                <a:cs typeface="Calibri Light"/>
              </a:rPr>
            </a:br>
            <a:endParaRPr lang="nb-NO" sz="4000">
              <a:solidFill>
                <a:srgbClr val="009999"/>
              </a:solidFill>
              <a:latin typeface="Georgia"/>
              <a:cs typeface="Calibri Light"/>
            </a:endParaRPr>
          </a:p>
        </p:txBody>
      </p:sp>
      <p:sp>
        <p:nvSpPr>
          <p:cNvPr id="4" name="Tittel 1">
            <a:extLst>
              <a:ext uri="{FF2B5EF4-FFF2-40B4-BE49-F238E27FC236}">
                <a16:creationId xmlns:a16="http://schemas.microsoft.com/office/drawing/2014/main" id="{E4C06FB6-8D48-2B5B-9C3E-B6596B1F19F4}"/>
              </a:ext>
            </a:extLst>
          </p:cNvPr>
          <p:cNvSpPr txBox="1">
            <a:spLocks/>
          </p:cNvSpPr>
          <p:nvPr/>
        </p:nvSpPr>
        <p:spPr>
          <a:xfrm>
            <a:off x="4845273" y="2816622"/>
            <a:ext cx="6897303" cy="2494232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br>
              <a:rPr lang="nb-NO">
                <a:latin typeface="Georgia"/>
                <a:cs typeface="Calibri Light"/>
              </a:rPr>
            </a:br>
            <a:r>
              <a:rPr lang="nb-NO" sz="4000">
                <a:solidFill>
                  <a:srgbClr val="009999"/>
                </a:solidFill>
                <a:latin typeface="Georgia"/>
                <a:cs typeface="Calibri Light"/>
              </a:rPr>
              <a:t>Memory med elever</a:t>
            </a:r>
            <a:br>
              <a:rPr lang="nb-NO" sz="4000">
                <a:solidFill>
                  <a:srgbClr val="009999"/>
                </a:solidFill>
                <a:latin typeface="Georgia"/>
                <a:cs typeface="Calibri Light"/>
              </a:rPr>
            </a:br>
            <a:br>
              <a:rPr lang="nb-NO">
                <a:latin typeface="Georgia"/>
                <a:cs typeface="Calibri Light"/>
              </a:rPr>
            </a:br>
            <a:endParaRPr lang="nb-NO" sz="4000">
              <a:solidFill>
                <a:srgbClr val="009999"/>
              </a:solidFill>
              <a:latin typeface="Georgia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26491501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68C4D59-A565-1CA6-C8A5-050F36C19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695" y="365125"/>
            <a:ext cx="11310778" cy="1325563"/>
          </a:xfrm>
        </p:spPr>
        <p:txBody>
          <a:bodyPr lIns="91440" tIns="45720" rIns="91440" bIns="45720" anchor="t"/>
          <a:lstStyle/>
          <a:p>
            <a:br>
              <a:rPr lang="nb-NO"/>
            </a:br>
            <a:r>
              <a:rPr lang="nb-NO">
                <a:solidFill>
                  <a:srgbClr val="1DB4AE"/>
                </a:solidFill>
                <a:latin typeface="Georgia"/>
              </a:rPr>
              <a:t> </a:t>
            </a:r>
            <a:r>
              <a:rPr lang="nb-NO" sz="6000" b="0">
                <a:solidFill>
                  <a:srgbClr val="1DB4AE"/>
                </a:solidFill>
                <a:latin typeface="Georgia"/>
              </a:rPr>
              <a:t>Vi oppsummer sammen i ringen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952AD62F-0DB6-602E-20E5-5B39ABE892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64965" y="2501660"/>
            <a:ext cx="7539487" cy="3427076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endParaRPr lang="nb-NO" sz="2400">
              <a:ea typeface="+mn-lt"/>
              <a:cs typeface="+mn-lt"/>
            </a:endParaRPr>
          </a:p>
          <a:p>
            <a:pPr lvl="2"/>
            <a:r>
              <a:rPr lang="nb-NO" sz="4000">
                <a:solidFill>
                  <a:srgbClr val="1DB4AE"/>
                </a:solidFill>
                <a:latin typeface="Georgia"/>
                <a:ea typeface="+mn-lt"/>
                <a:cs typeface="+mn-lt"/>
              </a:rPr>
              <a:t>Hva likte du i dag? </a:t>
            </a:r>
          </a:p>
          <a:p>
            <a:pPr lvl="2"/>
            <a:r>
              <a:rPr lang="nb-NO" sz="4000">
                <a:solidFill>
                  <a:srgbClr val="1DB4AE"/>
                </a:solidFill>
                <a:latin typeface="Georgia"/>
                <a:ea typeface="+mn-lt"/>
                <a:cs typeface="+mn-lt"/>
              </a:rPr>
              <a:t>Hva lærte du? </a:t>
            </a:r>
          </a:p>
          <a:p>
            <a:pPr lvl="2"/>
            <a:r>
              <a:rPr lang="nb-NO" sz="4000">
                <a:solidFill>
                  <a:srgbClr val="1DB4AE"/>
                </a:solidFill>
                <a:latin typeface="Georgia"/>
                <a:ea typeface="+mn-lt"/>
                <a:cs typeface="+mn-lt"/>
              </a:rPr>
              <a:t>Hvorfor er dette viktig? </a:t>
            </a:r>
          </a:p>
          <a:p>
            <a:pPr lvl="2"/>
            <a:r>
              <a:rPr lang="nb-NO" sz="4000">
                <a:solidFill>
                  <a:srgbClr val="1DB4AE"/>
                </a:solidFill>
                <a:latin typeface="Georgia"/>
                <a:ea typeface="+mn-lt"/>
                <a:cs typeface="+mn-lt"/>
              </a:rPr>
              <a:t>Hva kan vi øve på?</a:t>
            </a:r>
          </a:p>
          <a:p>
            <a:pPr lvl="2"/>
            <a:endParaRPr lang="nb-NO" sz="4000">
              <a:solidFill>
                <a:srgbClr val="1DB4AE"/>
              </a:solidFill>
              <a:latin typeface="Georgia"/>
              <a:ea typeface="+mn-lt"/>
              <a:cs typeface="+mn-lt"/>
            </a:endParaRPr>
          </a:p>
        </p:txBody>
      </p:sp>
      <p:pic>
        <p:nvPicPr>
          <p:cNvPr id="5" name="Plassholder for innhold 4" descr="Et bilde som inneholder brun&#10;&#10;Automatisk generert beskrivelse">
            <a:extLst>
              <a:ext uri="{FF2B5EF4-FFF2-40B4-BE49-F238E27FC236}">
                <a16:creationId xmlns:a16="http://schemas.microsoft.com/office/drawing/2014/main" id="{7E0CCFED-A70F-0DDA-2C0F-F34F5FB8141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1072626" y="2304762"/>
            <a:ext cx="3798345" cy="3806825"/>
          </a:xfrm>
          <a:custGeom>
            <a:avLst/>
            <a:gdLst/>
            <a:ahLst/>
            <a:cxnLst/>
            <a:rect l="l" t="t" r="r" b="b"/>
            <a:pathLst>
              <a:path w="1838528" h="1838528">
                <a:moveTo>
                  <a:pt x="919264" y="0"/>
                </a:moveTo>
                <a:cubicBezTo>
                  <a:pt x="1426959" y="0"/>
                  <a:pt x="1838528" y="411569"/>
                  <a:pt x="1838528" y="919264"/>
                </a:cubicBezTo>
                <a:cubicBezTo>
                  <a:pt x="1838528" y="1426959"/>
                  <a:pt x="1426959" y="1838528"/>
                  <a:pt x="919264" y="1838528"/>
                </a:cubicBezTo>
                <a:cubicBezTo>
                  <a:pt x="411569" y="1838528"/>
                  <a:pt x="0" y="1426959"/>
                  <a:pt x="0" y="919264"/>
                </a:cubicBezTo>
                <a:cubicBezTo>
                  <a:pt x="0" y="411569"/>
                  <a:pt x="411569" y="0"/>
                  <a:pt x="919264" y="0"/>
                </a:cubicBezTo>
                <a:close/>
              </a:path>
            </a:pathLst>
          </a:cu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theme/theme1.xml><?xml version="1.0" encoding="utf-8"?>
<a:theme xmlns:a="http://schemas.openxmlformats.org/drawingml/2006/main" name="4_Office-tema">
  <a:themeElements>
    <a:clrScheme name="Egendefinert 1">
      <a:dk1>
        <a:srgbClr val="191A35"/>
      </a:dk1>
      <a:lt1>
        <a:srgbClr val="DCE8E3"/>
      </a:lt1>
      <a:dk2>
        <a:srgbClr val="009D8F"/>
      </a:dk2>
      <a:lt2>
        <a:srgbClr val="FFFEFE"/>
      </a:lt2>
      <a:accent1>
        <a:srgbClr val="009D8F"/>
      </a:accent1>
      <a:accent2>
        <a:srgbClr val="DCE8E3"/>
      </a:accent2>
      <a:accent3>
        <a:srgbClr val="276AA5"/>
      </a:accent3>
      <a:accent4>
        <a:srgbClr val="BBD9D0"/>
      </a:accent4>
      <a:accent5>
        <a:srgbClr val="276AA5"/>
      </a:accent5>
      <a:accent6>
        <a:srgbClr val="E2E1DA"/>
      </a:accent6>
      <a:hlink>
        <a:srgbClr val="009D8F"/>
      </a:hlink>
      <a:folHlink>
        <a:srgbClr val="276AA5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obuste Barn_Profil_PP_Presentasjon" id="{5D8BE0BD-8766-F64A-B214-3AAD3B23BC0D}" vid="{72614E21-DF98-7D46-8731-84A07EA55BD9}"/>
    </a:ext>
  </a:extLst>
</a:theme>
</file>

<file path=ppt/theme/theme2.xml><?xml version="1.0" encoding="utf-8"?>
<a:theme xmlns:a="http://schemas.openxmlformats.org/drawingml/2006/main" name="Egendefinert utformi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obuste Barn_Profil_PP_Presentasjon" id="{5D8BE0BD-8766-F64A-B214-3AAD3B23BC0D}" vid="{C4FEF2B0-D82C-E345-8053-2BD3103A92A3}"/>
    </a:ext>
  </a:extLst>
</a:theme>
</file>

<file path=ppt/theme/theme3.xml><?xml version="1.0" encoding="utf-8"?>
<a:theme xmlns:a="http://schemas.openxmlformats.org/drawingml/2006/main" name="5_Office-tema">
  <a:themeElements>
    <a:clrScheme name="Robuste Barn">
      <a:dk1>
        <a:srgbClr val="191A35"/>
      </a:dk1>
      <a:lt1>
        <a:srgbClr val="DCE8E3"/>
      </a:lt1>
      <a:dk2>
        <a:srgbClr val="009D8F"/>
      </a:dk2>
      <a:lt2>
        <a:srgbClr val="DCE8E3"/>
      </a:lt2>
      <a:accent1>
        <a:srgbClr val="009D8F"/>
      </a:accent1>
      <a:accent2>
        <a:srgbClr val="DCE8E3"/>
      </a:accent2>
      <a:accent3>
        <a:srgbClr val="276AA5"/>
      </a:accent3>
      <a:accent4>
        <a:srgbClr val="BBD9D0"/>
      </a:accent4>
      <a:accent5>
        <a:srgbClr val="276AA5"/>
      </a:accent5>
      <a:accent6>
        <a:srgbClr val="E2E1DA"/>
      </a:accent6>
      <a:hlink>
        <a:srgbClr val="009D8F"/>
      </a:hlink>
      <a:folHlink>
        <a:srgbClr val="276AA5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obuste Barn_Profil_PP_Presentasjon" id="{5D8BE0BD-8766-F64A-B214-3AAD3B23BC0D}" vid="{FE984D20-11AA-8B42-8B34-786EBEA6639B}"/>
    </a:ext>
  </a:extLst>
</a:theme>
</file>

<file path=ppt/theme/theme4.xml><?xml version="1.0" encoding="utf-8"?>
<a:theme xmlns:a="http://schemas.openxmlformats.org/drawingml/2006/main" name="3_Office-tema">
  <a:themeElements>
    <a:clrScheme name="Egendefinert 1">
      <a:dk1>
        <a:srgbClr val="191A35"/>
      </a:dk1>
      <a:lt1>
        <a:srgbClr val="DCE8E3"/>
      </a:lt1>
      <a:dk2>
        <a:srgbClr val="009D8F"/>
      </a:dk2>
      <a:lt2>
        <a:srgbClr val="FFFEFE"/>
      </a:lt2>
      <a:accent1>
        <a:srgbClr val="009D8F"/>
      </a:accent1>
      <a:accent2>
        <a:srgbClr val="DCE8E3"/>
      </a:accent2>
      <a:accent3>
        <a:srgbClr val="276AA5"/>
      </a:accent3>
      <a:accent4>
        <a:srgbClr val="BBD9D0"/>
      </a:accent4>
      <a:accent5>
        <a:srgbClr val="276AA5"/>
      </a:accent5>
      <a:accent6>
        <a:srgbClr val="E2E1DA"/>
      </a:accent6>
      <a:hlink>
        <a:srgbClr val="009D8F"/>
      </a:hlink>
      <a:folHlink>
        <a:srgbClr val="276AA5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obuste Barn_Profil_PP_Presentasjon" id="{5D8BE0BD-8766-F64A-B214-3AAD3B23BC0D}" vid="{5B92D138-C25D-5A46-B7FC-BA2332ABBCB7}"/>
    </a:ext>
  </a:extLst>
</a:theme>
</file>

<file path=ppt/theme/theme5.xml><?xml version="1.0" encoding="utf-8"?>
<a:theme xmlns:a="http://schemas.openxmlformats.org/drawingml/2006/main" name="6_Office-tema">
  <a:themeElements>
    <a:clrScheme name="Egendefinert 1">
      <a:dk1>
        <a:srgbClr val="191A35"/>
      </a:dk1>
      <a:lt1>
        <a:srgbClr val="DCE8E3"/>
      </a:lt1>
      <a:dk2>
        <a:srgbClr val="009D8F"/>
      </a:dk2>
      <a:lt2>
        <a:srgbClr val="FFFEFE"/>
      </a:lt2>
      <a:accent1>
        <a:srgbClr val="009D8F"/>
      </a:accent1>
      <a:accent2>
        <a:srgbClr val="DCE8E3"/>
      </a:accent2>
      <a:accent3>
        <a:srgbClr val="276AA5"/>
      </a:accent3>
      <a:accent4>
        <a:srgbClr val="BBD9D0"/>
      </a:accent4>
      <a:accent5>
        <a:srgbClr val="276AA5"/>
      </a:accent5>
      <a:accent6>
        <a:srgbClr val="E2E1DA"/>
      </a:accent6>
      <a:hlink>
        <a:srgbClr val="009D8F"/>
      </a:hlink>
      <a:folHlink>
        <a:srgbClr val="276AA5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obuste Barn_Profil_PP_Presentasjon" id="{5D8BE0BD-8766-F64A-B214-3AAD3B23BC0D}" vid="{CB0D46C2-F3AF-FF4B-BB9F-1F0E4EAD2805}"/>
    </a:ext>
  </a:extLst>
</a:theme>
</file>

<file path=ppt/theme/theme6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Robuste Barn">
    <a:dk1>
      <a:srgbClr val="191A35"/>
    </a:dk1>
    <a:lt1>
      <a:srgbClr val="DCE8E3"/>
    </a:lt1>
    <a:dk2>
      <a:srgbClr val="009D8F"/>
    </a:dk2>
    <a:lt2>
      <a:srgbClr val="DCE8E3"/>
    </a:lt2>
    <a:accent1>
      <a:srgbClr val="009D8F"/>
    </a:accent1>
    <a:accent2>
      <a:srgbClr val="DCE8E3"/>
    </a:accent2>
    <a:accent3>
      <a:srgbClr val="276AA5"/>
    </a:accent3>
    <a:accent4>
      <a:srgbClr val="BBD9D0"/>
    </a:accent4>
    <a:accent5>
      <a:srgbClr val="276AA5"/>
    </a:accent5>
    <a:accent6>
      <a:srgbClr val="E2E1DA"/>
    </a:accent6>
    <a:hlink>
      <a:srgbClr val="009D8F"/>
    </a:hlink>
    <a:folHlink>
      <a:srgbClr val="276AA5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8da453c-6e37-4915-9292-e90fa68e84a7" xsi:nil="true"/>
    <lcf76f155ced4ddcb4097134ff3c332f xmlns="ee598b89-8811-470d-ad8e-f3a66432fe16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9BDA7F1AC33E64785F6135B1EACC2E7" ma:contentTypeVersion="16" ma:contentTypeDescription="Create a new document." ma:contentTypeScope="" ma:versionID="9aba1c2e0ad6b43904834ad8d284e831">
  <xsd:schema xmlns:xsd="http://www.w3.org/2001/XMLSchema" xmlns:xs="http://www.w3.org/2001/XMLSchema" xmlns:p="http://schemas.microsoft.com/office/2006/metadata/properties" xmlns:ns2="ee598b89-8811-470d-ad8e-f3a66432fe16" xmlns:ns3="b8da453c-6e37-4915-9292-e90fa68e84a7" targetNamespace="http://schemas.microsoft.com/office/2006/metadata/properties" ma:root="true" ma:fieldsID="eee98cfe30fe3a7bb42a5415b11c89d5" ns2:_="" ns3:_="">
    <xsd:import namespace="ee598b89-8811-470d-ad8e-f3a66432fe16"/>
    <xsd:import namespace="b8da453c-6e37-4915-9292-e90fa68e84a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MediaServiceObjectDetectorVersions" minOccurs="0"/>
                <xsd:element ref="ns2:MediaServiceLocation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e598b89-8811-470d-ad8e-f3a66432fe1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84de8575-74db-4a6a-b3a0-42d3e2483af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8da453c-6e37-4915-9292-e90fa68e84a7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d04e097e-fe66-4030-ac2a-d36d0cfa8816}" ma:internalName="TaxCatchAll" ma:showField="CatchAllData" ma:web="b8da453c-6e37-4915-9292-e90fa68e84a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B9ED5F0-CFFA-4AC8-9C41-9301FDC4AE56}">
  <ds:schemaRefs>
    <ds:schemaRef ds:uri="http://schemas.microsoft.com/office/2006/documentManagement/types"/>
    <ds:schemaRef ds:uri="http://schemas.microsoft.com/office/2006/metadata/properties"/>
    <ds:schemaRef ds:uri="http://www.w3.org/XML/1998/namespace"/>
    <ds:schemaRef ds:uri="http://purl.org/dc/terms/"/>
    <ds:schemaRef ds:uri="b8da453c-6e37-4915-9292-e90fa68e84a7"/>
    <ds:schemaRef ds:uri="http://purl.org/dc/dcmitype/"/>
    <ds:schemaRef ds:uri="ee598b89-8811-470d-ad8e-f3a66432fe16"/>
    <ds:schemaRef ds:uri="http://schemas.openxmlformats.org/package/2006/metadata/core-properties"/>
    <ds:schemaRef ds:uri="http://schemas.microsoft.com/office/infopath/2007/PartnerControls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4D1C4714-EBEE-46B1-A94C-B950790E17D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F9978F0-5C7C-4562-9069-4883E328083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e598b89-8811-470d-ad8e-f3a66432fe16"/>
    <ds:schemaRef ds:uri="b8da453c-6e37-4915-9292-e90fa68e84a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4_Office-tema</Template>
  <TotalTime>20</TotalTime>
  <Words>736</Words>
  <Application>Microsoft Office PowerPoint</Application>
  <PresentationFormat>Widescreen</PresentationFormat>
  <Paragraphs>64</Paragraphs>
  <Slides>9</Slides>
  <Notes>7</Notes>
  <HiddenSlides>0</HiddenSlides>
  <MMClips>1</MMClips>
  <ScaleCrop>false</ScaleCrop>
  <HeadingPairs>
    <vt:vector size="6" baseType="variant">
      <vt:variant>
        <vt:lpstr>Brukte skrifter</vt:lpstr>
      </vt:variant>
      <vt:variant>
        <vt:i4>6</vt:i4>
      </vt:variant>
      <vt:variant>
        <vt:lpstr>Tema</vt:lpstr>
      </vt:variant>
      <vt:variant>
        <vt:i4>5</vt:i4>
      </vt:variant>
      <vt:variant>
        <vt:lpstr>Lysbildetitler</vt:lpstr>
      </vt:variant>
      <vt:variant>
        <vt:i4>9</vt:i4>
      </vt:variant>
    </vt:vector>
  </HeadingPairs>
  <TitlesOfParts>
    <vt:vector size="20" baseType="lpstr">
      <vt:lpstr>Arial</vt:lpstr>
      <vt:lpstr>Calibri</vt:lpstr>
      <vt:lpstr>Calibri Light</vt:lpstr>
      <vt:lpstr>Georgia</vt:lpstr>
      <vt:lpstr>Symbol</vt:lpstr>
      <vt:lpstr>Times New Roman</vt:lpstr>
      <vt:lpstr>4_Office-tema</vt:lpstr>
      <vt:lpstr>Egendefinert utforming</vt:lpstr>
      <vt:lpstr>5_Office-tema</vt:lpstr>
      <vt:lpstr>3_Office-tema</vt:lpstr>
      <vt:lpstr>6_Office-tema</vt:lpstr>
      <vt:lpstr>Vennskap 5. trinn</vt:lpstr>
      <vt:lpstr>   Inngangsmusikk  </vt:lpstr>
      <vt:lpstr>PowerPoint-presentasjon</vt:lpstr>
      <vt:lpstr>PowerPoint-presentasjon</vt:lpstr>
      <vt:lpstr>Hva er kroppsspråk?</vt:lpstr>
      <vt:lpstr>CL : Par på tid - i ringen </vt:lpstr>
      <vt:lpstr> Vi leker!  </vt:lpstr>
      <vt:lpstr>  Vi oppsummer sammen i ringen</vt:lpstr>
      <vt:lpstr>PowerPoint-presentasjon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Anne-Kristin Imenes</dc:creator>
  <cp:lastModifiedBy>Renate Dybdal Hansen</cp:lastModifiedBy>
  <cp:revision>12</cp:revision>
  <dcterms:created xsi:type="dcterms:W3CDTF">2023-01-27T13:13:49Z</dcterms:created>
  <dcterms:modified xsi:type="dcterms:W3CDTF">2025-11-05T13:03:51Z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0x01010099BDA7F1AC33E64785F6135B1EACC2E7</vt:lpwstr>
  </property>
  <property fmtid="{D5CDD505-2E9C-101B-9397-08002B2CF9AE}" pid="3" name="MediaServiceImageTags">
    <vt:lpwstr/>
  </property>
</Properties>
</file>