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  <p:sldMasterId id="2147483706" r:id="rId9"/>
    <p:sldMasterId id="2147483708" r:id="rId10"/>
    <p:sldMasterId id="2147483715" r:id="rId11"/>
  </p:sldMasterIdLst>
  <p:notesMasterIdLst>
    <p:notesMasterId r:id="rId22"/>
  </p:notesMasterIdLst>
  <p:sldIdLst>
    <p:sldId id="272" r:id="rId12"/>
    <p:sldId id="261" r:id="rId13"/>
    <p:sldId id="300" r:id="rId14"/>
    <p:sldId id="301" r:id="rId15"/>
    <p:sldId id="297" r:id="rId16"/>
    <p:sldId id="299" r:id="rId17"/>
    <p:sldId id="298" r:id="rId18"/>
    <p:sldId id="269" r:id="rId19"/>
    <p:sldId id="290" r:id="rId20"/>
    <p:sldId id="270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BCDAD1"/>
    <a:srgbClr val="1A1A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EB8E4-7E7D-46AC-B3C8-B87037EB8CCA}" v="15" dt="2025-10-08T10:11:26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347" autoAdjust="0"/>
  </p:normalViewPr>
  <p:slideViewPr>
    <p:cSldViewPr snapToGrid="0">
      <p:cViewPr varScale="1">
        <p:scale>
          <a:sx n="57" d="100"/>
          <a:sy n="57" d="100"/>
        </p:scale>
        <p:origin x="16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Torgersen" userId="S::frida.torgersen@io.kommune.no::ea265081-7c03-4e48-ae3c-fad608c99291" providerId="AD" clId="Web-{0B03A5FC-CC21-0E67-59E7-F916F7BDDB46}"/>
    <pc:docChg chg="delSld modSld">
      <pc:chgData name="Frida Torgersen" userId="S::frida.torgersen@io.kommune.no::ea265081-7c03-4e48-ae3c-fad608c99291" providerId="AD" clId="Web-{0B03A5FC-CC21-0E67-59E7-F916F7BDDB46}" dt="2024-04-10T08:08:19.452" v="61"/>
      <pc:docMkLst>
        <pc:docMk/>
      </pc:docMkLst>
      <pc:sldChg chg="modNotes">
        <pc:chgData name="Frida Torgersen" userId="S::frida.torgersen@io.kommune.no::ea265081-7c03-4e48-ae3c-fad608c99291" providerId="AD" clId="Web-{0B03A5FC-CC21-0E67-59E7-F916F7BDDB46}" dt="2024-04-10T08:08:07.108" v="60"/>
        <pc:sldMkLst>
          <pc:docMk/>
          <pc:sldMk cId="509434770" sldId="296"/>
        </pc:sldMkLst>
      </pc:sldChg>
      <pc:sldChg chg="del modNotes">
        <pc:chgData name="Frida Torgersen" userId="S::frida.torgersen@io.kommune.no::ea265081-7c03-4e48-ae3c-fad608c99291" providerId="AD" clId="Web-{0B03A5FC-CC21-0E67-59E7-F916F7BDDB46}" dt="2024-04-10T08:08:19.452" v="61"/>
        <pc:sldMkLst>
          <pc:docMk/>
          <pc:sldMk cId="4105343330" sldId="298"/>
        </pc:sldMkLst>
      </pc:sldChg>
    </pc:docChg>
  </pc:docChgLst>
  <pc:docChgLst>
    <pc:chgData name="Ida Marie Lillestrand Kittelsen" userId="12154653-0a60-4281-8b62-82febac9ddd6" providerId="ADAL" clId="{68A033EA-BAD2-4945-939C-6CBFC34A2E01}"/>
    <pc:docChg chg="modSld">
      <pc:chgData name="Ida Marie Lillestrand Kittelsen" userId="12154653-0a60-4281-8b62-82febac9ddd6" providerId="ADAL" clId="{68A033EA-BAD2-4945-939C-6CBFC34A2E01}" dt="2023-05-04T11:40:08.845" v="3"/>
      <pc:docMkLst>
        <pc:docMk/>
      </pc:docMkLst>
      <pc:sldChg chg="modNotesTx">
        <pc:chgData name="Ida Marie Lillestrand Kittelsen" userId="12154653-0a60-4281-8b62-82febac9ddd6" providerId="ADAL" clId="{68A033EA-BAD2-4945-939C-6CBFC34A2E01}" dt="2023-05-04T11:40:08.845" v="3"/>
        <pc:sldMkLst>
          <pc:docMk/>
          <pc:sldMk cId="2848325185" sldId="269"/>
        </pc:sldMkLst>
      </pc:sldChg>
    </pc:docChg>
  </pc:docChgLst>
  <pc:docChgLst>
    <pc:chgData name="Frida Torgersen" userId="S::frida.torgersen@io.kommune.no::ea265081-7c03-4e48-ae3c-fad608c99291" providerId="AD" clId="Web-{1769D60E-79C4-12EC-3FDA-A4B10F21186B}"/>
    <pc:docChg chg="modSld">
      <pc:chgData name="Frida Torgersen" userId="S::frida.torgersen@io.kommune.no::ea265081-7c03-4e48-ae3c-fad608c99291" providerId="AD" clId="Web-{1769D60E-79C4-12EC-3FDA-A4B10F21186B}" dt="2024-04-10T07:48:57.398" v="0" actId="20577"/>
      <pc:docMkLst>
        <pc:docMk/>
      </pc:docMkLst>
      <pc:sldChg chg="modSp">
        <pc:chgData name="Frida Torgersen" userId="S::frida.torgersen@io.kommune.no::ea265081-7c03-4e48-ae3c-fad608c99291" providerId="AD" clId="Web-{1769D60E-79C4-12EC-3FDA-A4B10F21186B}" dt="2024-04-10T07:48:57.398" v="0" actId="20577"/>
        <pc:sldMkLst>
          <pc:docMk/>
          <pc:sldMk cId="0" sldId="261"/>
        </pc:sldMkLst>
      </pc:sldChg>
    </pc:docChg>
  </pc:docChgLst>
  <pc:docChgLst>
    <pc:chgData name="Ida Marie Lillestrand Kittelsen" userId="12154653-0a60-4281-8b62-82febac9ddd6" providerId="ADAL" clId="{62810694-5AC9-422F-A6FE-ED75320631EE}"/>
    <pc:docChg chg="modSld">
      <pc:chgData name="Ida Marie Lillestrand Kittelsen" userId="12154653-0a60-4281-8b62-82febac9ddd6" providerId="ADAL" clId="{62810694-5AC9-422F-A6FE-ED75320631EE}" dt="2024-04-03T08:08:24.311" v="58" actId="1076"/>
      <pc:docMkLst>
        <pc:docMk/>
      </pc:docMkLst>
      <pc:sldChg chg="modSp modNotesTx">
        <pc:chgData name="Ida Marie Lillestrand Kittelsen" userId="12154653-0a60-4281-8b62-82febac9ddd6" providerId="ADAL" clId="{62810694-5AC9-422F-A6FE-ED75320631EE}" dt="2024-04-03T08:08:11.086" v="56" actId="14100"/>
        <pc:sldMkLst>
          <pc:docMk/>
          <pc:sldMk cId="509434770" sldId="296"/>
        </pc:sldMkLst>
      </pc:sldChg>
      <pc:sldChg chg="modSp mod">
        <pc:chgData name="Ida Marie Lillestrand Kittelsen" userId="12154653-0a60-4281-8b62-82febac9ddd6" providerId="ADAL" clId="{62810694-5AC9-422F-A6FE-ED75320631EE}" dt="2024-04-03T08:00:04.474" v="55" actId="14100"/>
        <pc:sldMkLst>
          <pc:docMk/>
          <pc:sldMk cId="3432441932" sldId="297"/>
        </pc:sldMkLst>
      </pc:sldChg>
      <pc:sldChg chg="modSp">
        <pc:chgData name="Ida Marie Lillestrand Kittelsen" userId="12154653-0a60-4281-8b62-82febac9ddd6" providerId="ADAL" clId="{62810694-5AC9-422F-A6FE-ED75320631EE}" dt="2024-04-03T08:08:24.311" v="58" actId="1076"/>
        <pc:sldMkLst>
          <pc:docMk/>
          <pc:sldMk cId="4105343330" sldId="298"/>
        </pc:sldMkLst>
      </pc:sldChg>
    </pc:docChg>
  </pc:docChgLst>
  <pc:docChgLst>
    <pc:chgData name="Ida Marie Lillestrand Kittelsen" userId="S::ida.kittelsen@io.kommune.no::12154653-0a60-4281-8b62-82febac9ddd6" providerId="AD" clId="Web-{EDC52FCA-D221-480D-A42E-E1D1ADBB67FF}"/>
    <pc:docChg chg="modSld">
      <pc:chgData name="Ida Marie Lillestrand Kittelsen" userId="S::ida.kittelsen@io.kommune.no::12154653-0a60-4281-8b62-82febac9ddd6" providerId="AD" clId="Web-{EDC52FCA-D221-480D-A42E-E1D1ADBB67FF}" dt="2024-04-10T08:01:50.601" v="388"/>
      <pc:docMkLst>
        <pc:docMk/>
      </pc:docMkLst>
      <pc:sldChg chg="modSp modNotes">
        <pc:chgData name="Ida Marie Lillestrand Kittelsen" userId="S::ida.kittelsen@io.kommune.no::12154653-0a60-4281-8b62-82febac9ddd6" providerId="AD" clId="Web-{EDC52FCA-D221-480D-A42E-E1D1ADBB67FF}" dt="2024-04-10T07:56:25.752" v="349"/>
        <pc:sldMkLst>
          <pc:docMk/>
          <pc:sldMk cId="509434770" sldId="296"/>
        </pc:sldMkLst>
      </pc:sldChg>
      <pc:sldChg chg="modSp modNotes">
        <pc:chgData name="Ida Marie Lillestrand Kittelsen" userId="S::ida.kittelsen@io.kommune.no::12154653-0a60-4281-8b62-82febac9ddd6" providerId="AD" clId="Web-{EDC52FCA-D221-480D-A42E-E1D1ADBB67FF}" dt="2024-04-10T08:01:50.601" v="388"/>
        <pc:sldMkLst>
          <pc:docMk/>
          <pc:sldMk cId="4105343330" sldId="298"/>
        </pc:sldMkLst>
      </pc:sldChg>
    </pc:docChg>
  </pc:docChgLst>
  <pc:docChgLst>
    <pc:chgData name="Renate Dybdal Hansen" userId="8f533bdc-1f06-46c5-8376-6b62126245f7" providerId="ADAL" clId="{BABEB8E4-7E7D-46AC-B3C8-B87037EB8CCA}"/>
    <pc:docChg chg="custSel addSld delSld modSld sldOrd">
      <pc:chgData name="Renate Dybdal Hansen" userId="8f533bdc-1f06-46c5-8376-6b62126245f7" providerId="ADAL" clId="{BABEB8E4-7E7D-46AC-B3C8-B87037EB8CCA}" dt="2025-10-08T10:11:41.346" v="518" actId="20577"/>
      <pc:docMkLst>
        <pc:docMk/>
      </pc:docMkLst>
      <pc:sldChg chg="modNotesTx">
        <pc:chgData name="Renate Dybdal Hansen" userId="8f533bdc-1f06-46c5-8376-6b62126245f7" providerId="ADAL" clId="{BABEB8E4-7E7D-46AC-B3C8-B87037EB8CCA}" dt="2024-04-10T08:15:51.218" v="0" actId="20577"/>
        <pc:sldMkLst>
          <pc:docMk/>
          <pc:sldMk cId="0" sldId="261"/>
        </pc:sldMkLst>
      </pc:sldChg>
      <pc:sldChg chg="addSp modSp del mod modNotesTx">
        <pc:chgData name="Renate Dybdal Hansen" userId="8f533bdc-1f06-46c5-8376-6b62126245f7" providerId="ADAL" clId="{BABEB8E4-7E7D-46AC-B3C8-B87037EB8CCA}" dt="2025-09-03T08:25:43.356" v="457" actId="47"/>
        <pc:sldMkLst>
          <pc:docMk/>
          <pc:sldMk cId="1576630516" sldId="263"/>
        </pc:sldMkLst>
      </pc:sldChg>
      <pc:sldChg chg="modNotesTx">
        <pc:chgData name="Renate Dybdal Hansen" userId="8f533bdc-1f06-46c5-8376-6b62126245f7" providerId="ADAL" clId="{BABEB8E4-7E7D-46AC-B3C8-B87037EB8CCA}" dt="2024-04-10T08:45:06.079" v="330" actId="20577"/>
        <pc:sldMkLst>
          <pc:docMk/>
          <pc:sldMk cId="2848325185" sldId="269"/>
        </pc:sldMkLst>
      </pc:sldChg>
      <pc:sldChg chg="addSp delSp modSp del modNotesTx">
        <pc:chgData name="Renate Dybdal Hansen" userId="8f533bdc-1f06-46c5-8376-6b62126245f7" providerId="ADAL" clId="{BABEB8E4-7E7D-46AC-B3C8-B87037EB8CCA}" dt="2025-09-03T08:23:01.958" v="446" actId="47"/>
        <pc:sldMkLst>
          <pc:docMk/>
          <pc:sldMk cId="1023484925" sldId="289"/>
        </pc:sldMkLst>
      </pc:sldChg>
      <pc:sldChg chg="addSp delSp modSp del mod modNotesTx">
        <pc:chgData name="Renate Dybdal Hansen" userId="8f533bdc-1f06-46c5-8376-6b62126245f7" providerId="ADAL" clId="{BABEB8E4-7E7D-46AC-B3C8-B87037EB8CCA}" dt="2024-04-10T08:33:28.863" v="186" actId="47"/>
        <pc:sldMkLst>
          <pc:docMk/>
          <pc:sldMk cId="509434770" sldId="296"/>
        </pc:sldMkLst>
      </pc:sldChg>
      <pc:sldChg chg="modNotesTx">
        <pc:chgData name="Renate Dybdal Hansen" userId="8f533bdc-1f06-46c5-8376-6b62126245f7" providerId="ADAL" clId="{BABEB8E4-7E7D-46AC-B3C8-B87037EB8CCA}" dt="2024-04-10T08:39:20.515" v="318" actId="20577"/>
        <pc:sldMkLst>
          <pc:docMk/>
          <pc:sldMk cId="3432441932" sldId="297"/>
        </pc:sldMkLst>
      </pc:sldChg>
      <pc:sldChg chg="delSp add mod modNotesTx">
        <pc:chgData name="Renate Dybdal Hansen" userId="8f533bdc-1f06-46c5-8376-6b62126245f7" providerId="ADAL" clId="{BABEB8E4-7E7D-46AC-B3C8-B87037EB8CCA}" dt="2024-04-10T08:42:38.765" v="321"/>
        <pc:sldMkLst>
          <pc:docMk/>
          <pc:sldMk cId="942935921" sldId="298"/>
        </pc:sldMkLst>
      </pc:sldChg>
      <pc:sldChg chg="addSp delSp modSp add mod ord modNotesTx">
        <pc:chgData name="Renate Dybdal Hansen" userId="8f533bdc-1f06-46c5-8376-6b62126245f7" providerId="ADAL" clId="{BABEB8E4-7E7D-46AC-B3C8-B87037EB8CCA}" dt="2024-04-10T08:40:18.893" v="319" actId="20577"/>
        <pc:sldMkLst>
          <pc:docMk/>
          <pc:sldMk cId="2144976174" sldId="299"/>
        </pc:sldMkLst>
      </pc:sldChg>
      <pc:sldChg chg="del">
        <pc:chgData name="Renate Dybdal Hansen" userId="8f533bdc-1f06-46c5-8376-6b62126245f7" providerId="ADAL" clId="{BABEB8E4-7E7D-46AC-B3C8-B87037EB8CCA}" dt="2024-04-10T08:24:24.784" v="113" actId="47"/>
        <pc:sldMkLst>
          <pc:docMk/>
          <pc:sldMk cId="3222685901" sldId="299"/>
        </pc:sldMkLst>
      </pc:sldChg>
      <pc:sldChg chg="addSp delSp modSp new modAnim">
        <pc:chgData name="Renate Dybdal Hansen" userId="8f533bdc-1f06-46c5-8376-6b62126245f7" providerId="ADAL" clId="{BABEB8E4-7E7D-46AC-B3C8-B87037EB8CCA}" dt="2025-09-03T08:23:21.635" v="449"/>
        <pc:sldMkLst>
          <pc:docMk/>
          <pc:sldMk cId="3916258645" sldId="300"/>
        </pc:sldMkLst>
      </pc:sldChg>
      <pc:sldChg chg="addSp delSp modSp add mod delAnim modAnim modNotesTx">
        <pc:chgData name="Renate Dybdal Hansen" userId="8f533bdc-1f06-46c5-8376-6b62126245f7" providerId="ADAL" clId="{BABEB8E4-7E7D-46AC-B3C8-B87037EB8CCA}" dt="2025-10-08T10:11:41.346" v="518" actId="20577"/>
        <pc:sldMkLst>
          <pc:docMk/>
          <pc:sldMk cId="1006210252" sldId="301"/>
        </pc:sldMkLst>
        <pc:spChg chg="add mod">
          <ac:chgData name="Renate Dybdal Hansen" userId="8f533bdc-1f06-46c5-8376-6b62126245f7" providerId="ADAL" clId="{BABEB8E4-7E7D-46AC-B3C8-B87037EB8CCA}" dt="2025-10-08T10:09:34.827" v="476" actId="1076"/>
          <ac:spMkLst>
            <pc:docMk/>
            <pc:sldMk cId="1006210252" sldId="301"/>
            <ac:spMk id="3" creationId="{06D48994-6896-5E39-A8E2-04781793AE48}"/>
          </ac:spMkLst>
        </pc:spChg>
        <pc:picChg chg="del">
          <ac:chgData name="Renate Dybdal Hansen" userId="8f533bdc-1f06-46c5-8376-6b62126245f7" providerId="ADAL" clId="{BABEB8E4-7E7D-46AC-B3C8-B87037EB8CCA}" dt="2025-10-08T10:09:02.711" v="458" actId="478"/>
          <ac:picMkLst>
            <pc:docMk/>
            <pc:sldMk cId="1006210252" sldId="301"/>
            <ac:picMk id="2" creationId="{DDF95AE8-A517-4E64-0949-D2F2C0B44BD6}"/>
          </ac:picMkLst>
        </pc:picChg>
        <pc:picChg chg="add mod">
          <ac:chgData name="Renate Dybdal Hansen" userId="8f533bdc-1f06-46c5-8376-6b62126245f7" providerId="ADAL" clId="{BABEB8E4-7E7D-46AC-B3C8-B87037EB8CCA}" dt="2025-10-08T10:11:26.682" v="480"/>
          <ac:picMkLst>
            <pc:docMk/>
            <pc:sldMk cId="1006210252" sldId="301"/>
            <ac:picMk id="5" creationId="{09586C6D-6184-39B6-84EB-62A195F562FD}"/>
          </ac:picMkLst>
        </pc:picChg>
      </pc:sldChg>
    </pc:docChg>
  </pc:docChgLst>
  <pc:docChgLst>
    <pc:chgData name="Frida Torgersen" userId="S::frida.torgersen@io.kommune.no::ea265081-7c03-4e48-ae3c-fad608c99291" providerId="AD" clId="Web-{89B4E211-A883-15E1-A381-C115239D3B5D}"/>
    <pc:docChg chg="modSld">
      <pc:chgData name="Frida Torgersen" userId="S::frida.torgersen@io.kommune.no::ea265081-7c03-4e48-ae3c-fad608c99291" providerId="AD" clId="Web-{89B4E211-A883-15E1-A381-C115239D3B5D}" dt="2024-04-10T08:28:44.953" v="5"/>
      <pc:docMkLst>
        <pc:docMk/>
      </pc:docMkLst>
      <pc:sldChg chg="modNotes">
        <pc:chgData name="Frida Torgersen" userId="S::frida.torgersen@io.kommune.no::ea265081-7c03-4e48-ae3c-fad608c99291" providerId="AD" clId="Web-{89B4E211-A883-15E1-A381-C115239D3B5D}" dt="2024-04-10T08:28:44.953" v="5"/>
        <pc:sldMkLst>
          <pc:docMk/>
          <pc:sldMk cId="509434770" sldId="296"/>
        </pc:sldMkLst>
      </pc:sldChg>
    </pc:docChg>
  </pc:docChgLst>
  <pc:docChgLst>
    <pc:chgData name="Frida Torgersen" userId="S::frida.torgersen@io.kommune.no::ea265081-7c03-4e48-ae3c-fad608c99291" providerId="AD" clId="Web-{DD1EF284-A6BF-8967-2C25-5805AD706352}"/>
    <pc:docChg chg="modSld">
      <pc:chgData name="Frida Torgersen" userId="S::frida.torgersen@io.kommune.no::ea265081-7c03-4e48-ae3c-fad608c99291" providerId="AD" clId="Web-{DD1EF284-A6BF-8967-2C25-5805AD706352}" dt="2024-11-20T09:02:41.721" v="2" actId="20577"/>
      <pc:docMkLst>
        <pc:docMk/>
      </pc:docMkLst>
      <pc:sldChg chg="modSp modNotes">
        <pc:chgData name="Frida Torgersen" userId="S::frida.torgersen@io.kommune.no::ea265081-7c03-4e48-ae3c-fad608c99291" providerId="AD" clId="Web-{DD1EF284-A6BF-8967-2C25-5805AD706352}" dt="2024-11-20T09:02:41.721" v="2" actId="20577"/>
        <pc:sldMkLst>
          <pc:docMk/>
          <pc:sldMk cId="1023484925" sldId="289"/>
        </pc:sldMkLst>
      </pc:sldChg>
    </pc:docChg>
  </pc:docChgLst>
  <pc:docChgLst>
    <pc:chgData name="Renate Dybdal Hansen" userId="S::renate.dybdal.hansen@io.kommune.no::8f533bdc-1f06-46c5-8376-6b62126245f7" providerId="AD" clId="Web-{30413B34-ADC8-4D77-9211-FBD481B86CA2}"/>
    <pc:docChg chg="modSld">
      <pc:chgData name="Renate Dybdal Hansen" userId="S::renate.dybdal.hansen@io.kommune.no::8f533bdc-1f06-46c5-8376-6b62126245f7" providerId="AD" clId="Web-{30413B34-ADC8-4D77-9211-FBD481B86CA2}" dt="2024-12-04T09:59:14.646" v="1"/>
      <pc:docMkLst>
        <pc:docMk/>
      </pc:docMkLst>
      <pc:sldChg chg="modNotes">
        <pc:chgData name="Renate Dybdal Hansen" userId="S::renate.dybdal.hansen@io.kommune.no::8f533bdc-1f06-46c5-8376-6b62126245f7" providerId="AD" clId="Web-{30413B34-ADC8-4D77-9211-FBD481B86CA2}" dt="2024-12-04T09:59:14.646" v="1"/>
        <pc:sldMkLst>
          <pc:docMk/>
          <pc:sldMk cId="1023484925" sldId="289"/>
        </pc:sldMkLst>
      </pc:sldChg>
    </pc:docChg>
  </pc:docChgLst>
  <pc:docChgLst>
    <pc:chgData name="Cathrine Løes Sørby" userId="S::cathrine.sorby@io.kommune.no::453ffb51-d645-44fe-b265-43846f0ff910" providerId="AD" clId="Web-{12A0DA16-B189-4E44-9119-BE54BC102CEA}"/>
    <pc:docChg chg="delSld modSld">
      <pc:chgData name="Cathrine Løes Sørby" userId="S::cathrine.sorby@io.kommune.no::453ffb51-d645-44fe-b265-43846f0ff910" providerId="AD" clId="Web-{12A0DA16-B189-4E44-9119-BE54BC102CEA}" dt="2024-04-03T07:46:18.282" v="339"/>
      <pc:docMkLst>
        <pc:docMk/>
      </pc:docMkLst>
      <pc:sldChg chg="modSp modNotes">
        <pc:chgData name="Cathrine Løes Sørby" userId="S::cathrine.sorby@io.kommune.no::453ffb51-d645-44fe-b265-43846f0ff910" providerId="AD" clId="Web-{12A0DA16-B189-4E44-9119-BE54BC102CEA}" dt="2024-04-03T07:36:14.729" v="64" actId="20577"/>
        <pc:sldMkLst>
          <pc:docMk/>
          <pc:sldMk cId="0" sldId="261"/>
        </pc:sldMkLst>
      </pc:sldChg>
      <pc:sldChg chg="modSp modNotes">
        <pc:chgData name="Cathrine Løes Sørby" userId="S::cathrine.sorby@io.kommune.no::453ffb51-d645-44fe-b265-43846f0ff910" providerId="AD" clId="Web-{12A0DA16-B189-4E44-9119-BE54BC102CEA}" dt="2024-04-03T07:34:19.728" v="12" actId="1076"/>
        <pc:sldMkLst>
          <pc:docMk/>
          <pc:sldMk cId="1576630516" sldId="263"/>
        </pc:sldMkLst>
      </pc:sldChg>
      <pc:sldChg chg="modSp">
        <pc:chgData name="Cathrine Løes Sørby" userId="S::cathrine.sorby@io.kommune.no::453ffb51-d645-44fe-b265-43846f0ff910" providerId="AD" clId="Web-{12A0DA16-B189-4E44-9119-BE54BC102CEA}" dt="2024-04-03T07:39:06.950" v="92" actId="20577"/>
        <pc:sldMkLst>
          <pc:docMk/>
          <pc:sldMk cId="2848325185" sldId="269"/>
        </pc:sldMkLst>
      </pc:sldChg>
      <pc:sldChg chg="del">
        <pc:chgData name="Cathrine Løes Sørby" userId="S::cathrine.sorby@io.kommune.no::453ffb51-d645-44fe-b265-43846f0ff910" providerId="AD" clId="Web-{12A0DA16-B189-4E44-9119-BE54BC102CEA}" dt="2024-04-03T07:30:39.085" v="0"/>
        <pc:sldMkLst>
          <pc:docMk/>
          <pc:sldMk cId="54889200" sldId="288"/>
        </pc:sldMkLst>
      </pc:sldChg>
      <pc:sldChg chg="modSp">
        <pc:chgData name="Cathrine Løes Sørby" userId="S::cathrine.sorby@io.kommune.no::453ffb51-d645-44fe-b265-43846f0ff910" providerId="AD" clId="Web-{12A0DA16-B189-4E44-9119-BE54BC102CEA}" dt="2024-04-03T07:34:46.853" v="14" actId="20577"/>
        <pc:sldMkLst>
          <pc:docMk/>
          <pc:sldMk cId="1023484925" sldId="289"/>
        </pc:sldMkLst>
      </pc:sldChg>
      <pc:sldChg chg="modSp">
        <pc:chgData name="Cathrine Løes Sørby" userId="S::cathrine.sorby@io.kommune.no::453ffb51-d645-44fe-b265-43846f0ff910" providerId="AD" clId="Web-{12A0DA16-B189-4E44-9119-BE54BC102CEA}" dt="2024-04-03T07:39:33.872" v="108" actId="1076"/>
        <pc:sldMkLst>
          <pc:docMk/>
          <pc:sldMk cId="0" sldId="290"/>
        </pc:sldMkLst>
      </pc:sldChg>
      <pc:sldChg chg="modSp">
        <pc:chgData name="Cathrine Løes Sørby" userId="S::cathrine.sorby@io.kommune.no::453ffb51-d645-44fe-b265-43846f0ff910" providerId="AD" clId="Web-{12A0DA16-B189-4E44-9119-BE54BC102CEA}" dt="2024-04-03T07:37:59.480" v="80" actId="1076"/>
        <pc:sldMkLst>
          <pc:docMk/>
          <pc:sldMk cId="509434770" sldId="296"/>
        </pc:sldMkLst>
      </pc:sldChg>
      <pc:sldChg chg="modSp modNotes">
        <pc:chgData name="Cathrine Løes Sørby" userId="S::cathrine.sorby@io.kommune.no::453ffb51-d645-44fe-b265-43846f0ff910" providerId="AD" clId="Web-{12A0DA16-B189-4E44-9119-BE54BC102CEA}" dt="2024-04-03T07:46:18.282" v="339"/>
        <pc:sldMkLst>
          <pc:docMk/>
          <pc:sldMk cId="3432441932" sldId="297"/>
        </pc:sldMkLst>
      </pc:sldChg>
      <pc:sldChg chg="modSp">
        <pc:chgData name="Cathrine Løes Sørby" userId="S::cathrine.sorby@io.kommune.no::453ffb51-d645-44fe-b265-43846f0ff910" providerId="AD" clId="Web-{12A0DA16-B189-4E44-9119-BE54BC102CEA}" dt="2024-04-03T07:38:19.652" v="81" actId="1076"/>
        <pc:sldMkLst>
          <pc:docMk/>
          <pc:sldMk cId="4105343330" sldId="298"/>
        </pc:sldMkLst>
      </pc:sldChg>
    </pc:docChg>
  </pc:docChgLst>
  <pc:docChgLst>
    <pc:chgData name="Ida Marie Lillestrand Kittelsen" userId="S::ida.kittelsen@io.kommune.no::12154653-0a60-4281-8b62-82febac9ddd6" providerId="AD" clId="Web-{DDE6DF43-2EC0-4642-95EC-1F7389F4ED4E}"/>
    <pc:docChg chg="modSld">
      <pc:chgData name="Ida Marie Lillestrand Kittelsen" userId="S::ida.kittelsen@io.kommune.no::12154653-0a60-4281-8b62-82febac9ddd6" providerId="AD" clId="Web-{DDE6DF43-2EC0-4642-95EC-1F7389F4ED4E}" dt="2024-04-03T07:25:06.846" v="2" actId="20577"/>
      <pc:docMkLst>
        <pc:docMk/>
      </pc:docMkLst>
      <pc:sldChg chg="modSp">
        <pc:chgData name="Ida Marie Lillestrand Kittelsen" userId="S::ida.kittelsen@io.kommune.no::12154653-0a60-4281-8b62-82febac9ddd6" providerId="AD" clId="Web-{DDE6DF43-2EC0-4642-95EC-1F7389F4ED4E}" dt="2024-04-03T07:25:06.846" v="2" actId="20577"/>
        <pc:sldMkLst>
          <pc:docMk/>
          <pc:sldMk cId="2792964846" sldId="272"/>
        </pc:sldMkLst>
      </pc:sldChg>
    </pc:docChg>
  </pc:docChgLst>
  <pc:docChgLst>
    <pc:chgData name="Renate Dybdal Hansen" userId="S::renate.dybdal.hansen@io.kommune.no::8f533bdc-1f06-46c5-8376-6b62126245f7" providerId="AD" clId="Web-{2720A5B6-AA93-4807-B9AF-4EF7546CA45E}"/>
    <pc:docChg chg="modSld">
      <pc:chgData name="Renate Dybdal Hansen" userId="S::renate.dybdal.hansen@io.kommune.no::8f533bdc-1f06-46c5-8376-6b62126245f7" providerId="AD" clId="Web-{2720A5B6-AA93-4807-B9AF-4EF7546CA45E}" dt="2024-04-10T09:06:16.307" v="5" actId="20577"/>
      <pc:docMkLst>
        <pc:docMk/>
      </pc:docMkLst>
      <pc:sldChg chg="modSp">
        <pc:chgData name="Renate Dybdal Hansen" userId="S::renate.dybdal.hansen@io.kommune.no::8f533bdc-1f06-46c5-8376-6b62126245f7" providerId="AD" clId="Web-{2720A5B6-AA93-4807-B9AF-4EF7546CA45E}" dt="2024-04-10T09:06:16.307" v="5" actId="20577"/>
        <pc:sldMkLst>
          <pc:docMk/>
          <pc:sldMk cId="2848325185" sldId="269"/>
        </pc:sldMkLst>
      </pc:sldChg>
    </pc:docChg>
  </pc:docChgLst>
  <pc:docChgLst>
    <pc:chgData name="Frida Torgersen" userId="S::frida.torgersen@io.kommune.no::ea265081-7c03-4e48-ae3c-fad608c99291" providerId="AD" clId="Web-{9B648812-26B4-0C10-6179-7CB8D0753A94}"/>
    <pc:docChg chg="addSld delSld">
      <pc:chgData name="Frida Torgersen" userId="S::frida.torgersen@io.kommune.no::ea265081-7c03-4e48-ae3c-fad608c99291" providerId="AD" clId="Web-{9B648812-26B4-0C10-6179-7CB8D0753A94}" dt="2024-04-10T09:07:05.292" v="1"/>
      <pc:docMkLst>
        <pc:docMk/>
      </pc:docMkLst>
      <pc:sldChg chg="add del replId">
        <pc:chgData name="Frida Torgersen" userId="S::frida.torgersen@io.kommune.no::ea265081-7c03-4e48-ae3c-fad608c99291" providerId="AD" clId="Web-{9B648812-26B4-0C10-6179-7CB8D0753A94}" dt="2024-04-10T09:07:05.292" v="1"/>
        <pc:sldMkLst>
          <pc:docMk/>
          <pc:sldMk cId="1094635207" sldId="300"/>
        </pc:sldMkLst>
      </pc:sldChg>
    </pc:docChg>
  </pc:docChgLst>
  <pc:docChgLst>
    <pc:chgData name="Cathrine Løes Sørby" userId="S::cathrine.sorby@io.kommune.no::453ffb51-d645-44fe-b265-43846f0ff910" providerId="AD" clId="Web-{0DD2E4D8-FC06-4778-962A-B681FB207304}"/>
    <pc:docChg chg="modSld">
      <pc:chgData name="Cathrine Løes Sørby" userId="S::cathrine.sorby@io.kommune.no::453ffb51-d645-44fe-b265-43846f0ff910" providerId="AD" clId="Web-{0DD2E4D8-FC06-4778-962A-B681FB207304}" dt="2024-04-03T08:07:33.182" v="559" actId="14100"/>
      <pc:docMkLst>
        <pc:docMk/>
      </pc:docMkLst>
      <pc:sldChg chg="modSp">
        <pc:chgData name="Cathrine Løes Sørby" userId="S::cathrine.sorby@io.kommune.no::453ffb51-d645-44fe-b265-43846f0ff910" providerId="AD" clId="Web-{0DD2E4D8-FC06-4778-962A-B681FB207304}" dt="2024-04-03T08:07:33.182" v="559" actId="14100"/>
        <pc:sldMkLst>
          <pc:docMk/>
          <pc:sldMk cId="1023484925" sldId="289"/>
        </pc:sldMkLst>
      </pc:sldChg>
      <pc:sldChg chg="modNotes">
        <pc:chgData name="Cathrine Løes Sørby" userId="S::cathrine.sorby@io.kommune.no::453ffb51-d645-44fe-b265-43846f0ff910" providerId="AD" clId="Web-{0DD2E4D8-FC06-4778-962A-B681FB207304}" dt="2024-04-03T08:06:28.243" v="546"/>
        <pc:sldMkLst>
          <pc:docMk/>
          <pc:sldMk cId="509434770" sldId="296"/>
        </pc:sldMkLst>
      </pc:sldChg>
      <pc:sldChg chg="modNotes">
        <pc:chgData name="Cathrine Løes Sørby" userId="S::cathrine.sorby@io.kommune.no::453ffb51-d645-44fe-b265-43846f0ff910" providerId="AD" clId="Web-{0DD2E4D8-FC06-4778-962A-B681FB207304}" dt="2024-04-03T08:01:22.865" v="345"/>
        <pc:sldMkLst>
          <pc:docMk/>
          <pc:sldMk cId="4105343330" sldId="298"/>
        </pc:sldMkLst>
      </pc:sldChg>
    </pc:docChg>
  </pc:docChgLst>
  <pc:docChgLst>
    <pc:chgData name="anne-kristin.imenes_korus-sor.no#ext#@iokommune.onmicrosoft.com" userId="S::anne-kristin.imenes_korus-sor.no#ext#@iokommune.onmicrosoft.com::3b2eac1c-ddd3-41c2-8de2-2e6b2afe0769" providerId="AD" clId="Web-{509B52EC-9825-4295-B35B-B69E5583F110}"/>
    <pc:docChg chg="modSld">
      <p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3:34.612" v="17" actId="20577"/>
      <pc:docMkLst>
        <pc:docMk/>
      </pc:docMkLst>
      <pc:sldChg chg="modSp">
        <p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1:27.767" v="2" actId="20577"/>
        <pc:sldMkLst>
          <pc:docMk/>
          <pc:sldMk cId="0" sldId="261"/>
        </pc:sldMkLst>
      </pc:sldChg>
      <pc:sldChg chg="modSp modNotes">
        <p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3:34.612" v="17" actId="20577"/>
        <pc:sldMkLst>
          <pc:docMk/>
          <pc:sldMk cId="2848325185" sldId="269"/>
        </pc:sldMkLst>
      </pc:sldChg>
      <pc:sldChg chg="modSp">
        <p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1:41.423" v="3" actId="20577"/>
        <pc:sldMkLst>
          <pc:docMk/>
          <pc:sldMk cId="3432441932" sldId="297"/>
        </pc:sldMkLst>
      </pc:sldChg>
      <pc:sldChg chg="modSp">
        <p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2:04.564" v="5" actId="1076"/>
        <pc:sldMkLst>
          <pc:docMk/>
          <pc:sldMk cId="4105343330" sldId="298"/>
        </pc:sldMkLst>
      </pc:sldChg>
    </pc:docChg>
  </pc:docChgLst>
  <pc:docChgLst>
    <pc:chgData name="Cathrine Løes Sørby" userId="453ffb51-d645-44fe-b265-43846f0ff910" providerId="ADAL" clId="{EC18B273-A5A4-4832-B569-690878B0FEAE}"/>
    <pc:docChg chg="custSel addSld delSld modSld sldOrd delMainMaster">
      <pc:chgData name="Cathrine Løes Sørby" userId="453ffb51-d645-44fe-b265-43846f0ff910" providerId="ADAL" clId="{EC18B273-A5A4-4832-B569-690878B0FEAE}" dt="2023-08-31T10:12:07.797" v="1559" actId="113"/>
      <pc:docMkLst>
        <pc:docMk/>
      </pc:docMkLst>
      <pc:sldChg chg="addSp delSp modSp del delDesignElem">
        <pc:chgData name="Cathrine Løes Sørby" userId="453ffb51-d645-44fe-b265-43846f0ff910" providerId="ADAL" clId="{EC18B273-A5A4-4832-B569-690878B0FEAE}" dt="2023-05-04T11:15:52.195" v="997" actId="2696"/>
        <pc:sldMkLst>
          <pc:docMk/>
          <pc:sldMk cId="3100657615" sldId="260"/>
        </pc:sldMkLst>
      </pc:sldChg>
      <pc:sldChg chg="del">
        <pc:chgData name="Cathrine Løes Sørby" userId="453ffb51-d645-44fe-b265-43846f0ff910" providerId="ADAL" clId="{EC18B273-A5A4-4832-B569-690878B0FEAE}" dt="2023-05-04T11:38:18.135" v="1362" actId="47"/>
        <pc:sldMkLst>
          <pc:docMk/>
          <pc:sldMk cId="3317807385" sldId="262"/>
        </pc:sldMkLst>
      </pc:sldChg>
      <pc:sldChg chg="addSp delSp modSp mod ord modNotesTx">
        <pc:chgData name="Cathrine Løes Sørby" userId="453ffb51-d645-44fe-b265-43846f0ff910" providerId="ADAL" clId="{EC18B273-A5A4-4832-B569-690878B0FEAE}" dt="2023-08-31T10:12:07.797" v="1559" actId="113"/>
        <pc:sldMkLst>
          <pc:docMk/>
          <pc:sldMk cId="1576630516" sldId="263"/>
        </pc:sldMkLst>
      </pc:sldChg>
      <pc:sldChg chg="del">
        <pc:chgData name="Cathrine Løes Sørby" userId="453ffb51-d645-44fe-b265-43846f0ff910" providerId="ADAL" clId="{EC18B273-A5A4-4832-B569-690878B0FEAE}" dt="2023-05-04T11:38:23.489" v="1364" actId="47"/>
        <pc:sldMkLst>
          <pc:docMk/>
          <pc:sldMk cId="3530632185" sldId="264"/>
        </pc:sldMkLst>
      </pc:sldChg>
      <pc:sldChg chg="del">
        <pc:chgData name="Cathrine Løes Sørby" userId="453ffb51-d645-44fe-b265-43846f0ff910" providerId="ADAL" clId="{EC18B273-A5A4-4832-B569-690878B0FEAE}" dt="2023-05-04T11:38:25.630" v="1365" actId="47"/>
        <pc:sldMkLst>
          <pc:docMk/>
          <pc:sldMk cId="2243753974" sldId="265"/>
        </pc:sldMkLst>
      </pc:sldChg>
      <pc:sldChg chg="del">
        <pc:chgData name="Cathrine Løes Sørby" userId="453ffb51-d645-44fe-b265-43846f0ff910" providerId="ADAL" clId="{EC18B273-A5A4-4832-B569-690878B0FEAE}" dt="2023-05-04T11:38:29.393" v="1366" actId="47"/>
        <pc:sldMkLst>
          <pc:docMk/>
          <pc:sldMk cId="486478165" sldId="266"/>
        </pc:sldMkLst>
      </pc:sldChg>
      <pc:sldChg chg="del">
        <pc:chgData name="Cathrine Løes Sørby" userId="453ffb51-d645-44fe-b265-43846f0ff910" providerId="ADAL" clId="{EC18B273-A5A4-4832-B569-690878B0FEAE}" dt="2023-05-04T11:38:31.815" v="1367" actId="47"/>
        <pc:sldMkLst>
          <pc:docMk/>
          <pc:sldMk cId="961909916" sldId="267"/>
        </pc:sldMkLst>
      </pc:sldChg>
      <pc:sldChg chg="del">
        <pc:chgData name="Cathrine Løes Sørby" userId="453ffb51-d645-44fe-b265-43846f0ff910" providerId="ADAL" clId="{EC18B273-A5A4-4832-B569-690878B0FEAE}" dt="2023-05-04T11:38:20.887" v="1363" actId="47"/>
        <pc:sldMkLst>
          <pc:docMk/>
          <pc:sldMk cId="453416436" sldId="268"/>
        </pc:sldMkLst>
      </pc:sldChg>
      <pc:sldChg chg="addSp modSp mod ord modNotesTx">
        <pc:chgData name="Cathrine Løes Sørby" userId="453ffb51-d645-44fe-b265-43846f0ff910" providerId="ADAL" clId="{EC18B273-A5A4-4832-B569-690878B0FEAE}" dt="2023-05-04T11:39:50.215" v="1369" actId="20577"/>
        <pc:sldMkLst>
          <pc:docMk/>
          <pc:sldMk cId="2848325185" sldId="269"/>
        </pc:sldMkLst>
      </pc:sldChg>
      <pc:sldChg chg="del">
        <pc:chgData name="Cathrine Løes Sørby" userId="453ffb51-d645-44fe-b265-43846f0ff910" providerId="ADAL" clId="{EC18B273-A5A4-4832-B569-690878B0FEAE}" dt="2023-05-04T11:38:38.048" v="1368" actId="47"/>
        <pc:sldMkLst>
          <pc:docMk/>
          <pc:sldMk cId="3412336897" sldId="271"/>
        </pc:sldMkLst>
      </pc:sldChg>
      <pc:sldChg chg="modSp mod">
        <pc:chgData name="Cathrine Løes Sørby" userId="453ffb51-d645-44fe-b265-43846f0ff910" providerId="ADAL" clId="{EC18B273-A5A4-4832-B569-690878B0FEAE}" dt="2023-05-04T11:44:15.392" v="1376" actId="20577"/>
        <pc:sldMkLst>
          <pc:docMk/>
          <pc:sldMk cId="2792964846" sldId="272"/>
        </pc:sldMkLst>
      </pc:sldChg>
      <pc:sldChg chg="del">
        <pc:chgData name="Cathrine Løes Sørby" userId="453ffb51-d645-44fe-b265-43846f0ff910" providerId="ADAL" clId="{EC18B273-A5A4-4832-B569-690878B0FEAE}" dt="2023-05-04T11:16:49.084" v="1001" actId="2696"/>
        <pc:sldMkLst>
          <pc:docMk/>
          <pc:sldMk cId="2089063825" sldId="273"/>
        </pc:sldMkLst>
      </pc:sldChg>
      <pc:sldChg chg="modSp del mod">
        <pc:chgData name="Cathrine Løes Sørby" userId="453ffb51-d645-44fe-b265-43846f0ff910" providerId="ADAL" clId="{EC18B273-A5A4-4832-B569-690878B0FEAE}" dt="2023-05-04T10:59:55.694" v="16" actId="2696"/>
        <pc:sldMkLst>
          <pc:docMk/>
          <pc:sldMk cId="244156370" sldId="276"/>
        </pc:sldMkLst>
      </pc:sldChg>
      <pc:sldChg chg="ord modNotesTx">
        <pc:chgData name="Cathrine Løes Sørby" userId="453ffb51-d645-44fe-b265-43846f0ff910" providerId="ADAL" clId="{EC18B273-A5A4-4832-B569-690878B0FEAE}" dt="2023-05-10T08:33:42.245" v="1413" actId="20577"/>
        <pc:sldMkLst>
          <pc:docMk/>
          <pc:sldMk cId="54889200" sldId="288"/>
        </pc:sldMkLst>
      </pc:sldChg>
      <pc:sldChg chg="ord">
        <pc:chgData name="Cathrine Løes Sørby" userId="453ffb51-d645-44fe-b265-43846f0ff910" providerId="ADAL" clId="{EC18B273-A5A4-4832-B569-690878B0FEAE}" dt="2023-05-04T11:16:39.176" v="1000"/>
        <pc:sldMkLst>
          <pc:docMk/>
          <pc:sldMk cId="0" sldId="290"/>
        </pc:sldMkLst>
      </pc:sldChg>
      <pc:sldChg chg="addSp delSp modSp del mod delDesignElem">
        <pc:chgData name="Cathrine Løes Sørby" userId="453ffb51-d645-44fe-b265-43846f0ff910" providerId="ADAL" clId="{EC18B273-A5A4-4832-B569-690878B0FEAE}" dt="2023-05-04T11:07:19.588" v="314" actId="2696"/>
        <pc:sldMkLst>
          <pc:docMk/>
          <pc:sldMk cId="2210342468" sldId="291"/>
        </pc:sldMkLst>
      </pc:sldChg>
      <pc:sldChg chg="addSp delSp modSp del">
        <pc:chgData name="Cathrine Løes Sørby" userId="453ffb51-d645-44fe-b265-43846f0ff910" providerId="ADAL" clId="{EC18B273-A5A4-4832-B569-690878B0FEAE}" dt="2023-05-04T11:15:56.508" v="998" actId="2696"/>
        <pc:sldMkLst>
          <pc:docMk/>
          <pc:sldMk cId="4034709708" sldId="292"/>
        </pc:sldMkLst>
      </pc:sldChg>
      <pc:sldChg chg="del delDesignElem">
        <pc:chgData name="Cathrine Løes Sørby" userId="453ffb51-d645-44fe-b265-43846f0ff910" providerId="ADAL" clId="{EC18B273-A5A4-4832-B569-690878B0FEAE}" dt="2023-05-04T11:38:15.048" v="1361" actId="47"/>
        <pc:sldMkLst>
          <pc:docMk/>
          <pc:sldMk cId="3819236244" sldId="293"/>
        </pc:sldMkLst>
      </pc:sldChg>
      <pc:sldChg chg="addSp delSp modSp new del mod">
        <pc:chgData name="Cathrine Løes Sørby" userId="453ffb51-d645-44fe-b265-43846f0ff910" providerId="ADAL" clId="{EC18B273-A5A4-4832-B569-690878B0FEAE}" dt="2023-05-04T11:07:05.600" v="311" actId="2696"/>
        <pc:sldMkLst>
          <pc:docMk/>
          <pc:sldMk cId="141961167" sldId="294"/>
        </pc:sldMkLst>
      </pc:sldChg>
      <pc:sldChg chg="new del">
        <pc:chgData name="Cathrine Løes Sørby" userId="453ffb51-d645-44fe-b265-43846f0ff910" providerId="ADAL" clId="{EC18B273-A5A4-4832-B569-690878B0FEAE}" dt="2023-05-04T11:15:47.258" v="996" actId="2696"/>
        <pc:sldMkLst>
          <pc:docMk/>
          <pc:sldMk cId="3483126135" sldId="295"/>
        </pc:sldMkLst>
      </pc:sldChg>
      <pc:sldChg chg="addSp modSp new mod ord modNotesTx">
        <pc:chgData name="Cathrine Løes Sørby" userId="453ffb51-d645-44fe-b265-43846f0ff910" providerId="ADAL" clId="{EC18B273-A5A4-4832-B569-690878B0FEAE}" dt="2023-05-10T08:38:12.312" v="1558" actId="20577"/>
        <pc:sldMkLst>
          <pc:docMk/>
          <pc:sldMk cId="509434770" sldId="296"/>
        </pc:sldMkLst>
      </pc:sldChg>
      <pc:sldChg chg="addSp delSp modSp new mod ord modNotesTx">
        <pc:chgData name="Cathrine Løes Sørby" userId="453ffb51-d645-44fe-b265-43846f0ff910" providerId="ADAL" clId="{EC18B273-A5A4-4832-B569-690878B0FEAE}" dt="2023-05-10T08:34:46.849" v="1450" actId="20577"/>
        <pc:sldMkLst>
          <pc:docMk/>
          <pc:sldMk cId="3432441932" sldId="297"/>
        </pc:sldMkLst>
      </pc:sldChg>
      <pc:sldChg chg="addSp modSp new mod ord modNotesTx">
        <pc:chgData name="Cathrine Løes Sørby" userId="453ffb51-d645-44fe-b265-43846f0ff910" providerId="ADAL" clId="{EC18B273-A5A4-4832-B569-690878B0FEAE}" dt="2023-05-10T08:37:34.199" v="1521" actId="20577"/>
        <pc:sldMkLst>
          <pc:docMk/>
          <pc:sldMk cId="4105343330" sldId="298"/>
        </pc:sldMkLst>
      </pc:sldChg>
      <pc:sldChg chg="add del">
        <pc:chgData name="Cathrine Løes Sørby" userId="453ffb51-d645-44fe-b265-43846f0ff910" providerId="ADAL" clId="{EC18B273-A5A4-4832-B569-690878B0FEAE}" dt="2023-05-04T12:06:32.982" v="1408" actId="2696"/>
        <pc:sldMkLst>
          <pc:docMk/>
          <pc:sldMk cId="370216670" sldId="299"/>
        </pc:sldMkLst>
      </pc:sldChg>
      <pc:sldChg chg="modSp new del mod">
        <pc:chgData name="Cathrine Løes Sørby" userId="453ffb51-d645-44fe-b265-43846f0ff910" providerId="ADAL" clId="{EC18B273-A5A4-4832-B569-690878B0FEAE}" dt="2023-05-04T11:32:58.362" v="1102" actId="2696"/>
        <pc:sldMkLst>
          <pc:docMk/>
          <pc:sldMk cId="967764831" sldId="299"/>
        </pc:sldMkLst>
      </pc:sldChg>
      <pc:sldChg chg="add del">
        <pc:chgData name="Cathrine Løes Sørby" userId="453ffb51-d645-44fe-b265-43846f0ff910" providerId="ADAL" clId="{EC18B273-A5A4-4832-B569-690878B0FEAE}" dt="2023-05-04T12:07:38.275" v="1410" actId="2696"/>
        <pc:sldMkLst>
          <pc:docMk/>
          <pc:sldMk cId="2400181915" sldId="299"/>
        </pc:sldMkLst>
      </pc:sldChg>
      <pc:sldMasterChg chg="delSldLayout">
        <pc:chgData name="Cathrine Løes Sørby" userId="453ffb51-d645-44fe-b265-43846f0ff910" providerId="ADAL" clId="{EC18B273-A5A4-4832-B569-690878B0FEAE}" dt="2023-05-04T11:16:49.084" v="1001" actId="2696"/>
        <pc:sldMasterMkLst>
          <pc:docMk/>
          <pc:sldMasterMk cId="2047487445" sldId="2147483659"/>
        </pc:sldMasterMkLst>
        <pc:sldLayoutChg chg="del">
          <pc:chgData name="Cathrine Løes Sørby" userId="453ffb51-d645-44fe-b265-43846f0ff910" providerId="ADAL" clId="{EC18B273-A5A4-4832-B569-690878B0FEAE}" dt="2023-05-04T11:16:49.084" v="1001" actId="2696"/>
          <pc:sldLayoutMkLst>
            <pc:docMk/>
            <pc:sldMasterMk cId="2047487445" sldId="2147483659"/>
            <pc:sldLayoutMk cId="1832266986" sldId="2147483692"/>
          </pc:sldLayoutMkLst>
        </pc:sldLayoutChg>
      </pc:sldMasterChg>
      <pc:sldMasterChg chg="del delSldLayout">
        <pc:chgData name="Cathrine Løes Sørby" userId="453ffb51-d645-44fe-b265-43846f0ff910" providerId="ADAL" clId="{EC18B273-A5A4-4832-B569-690878B0FEAE}" dt="2023-05-04T10:59:55.694" v="16" actId="2696"/>
        <pc:sldMasterMkLst>
          <pc:docMk/>
          <pc:sldMasterMk cId="347435330" sldId="2147483694"/>
        </pc:sldMasterMkLst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1840143403" sldId="2147483695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3535452479" sldId="2147483696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1550551860" sldId="2147483697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2823188093" sldId="2147483698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1928739982" sldId="2147483699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3047732843" sldId="2147483700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916284714" sldId="2147483701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4067635430" sldId="2147483702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3717283689" sldId="2147483703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1352207955" sldId="2147483704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1684264565" sldId="2147483705"/>
          </pc:sldLayoutMkLst>
        </pc:sldLayoutChg>
      </pc:sldMasterChg>
    </pc:docChg>
  </pc:docChgLst>
  <pc:docChgLst>
    <pc:chgData name="Renate Dybdal Hansen" userId="S::renate.dybdal.hansen@io.kommune.no::8f533bdc-1f06-46c5-8376-6b62126245f7" providerId="AD" clId="Web-{7FEBD555-F3E4-4B66-84A4-E23363EBB8B2}"/>
    <pc:docChg chg="modSld">
      <pc:chgData name="Renate Dybdal Hansen" userId="S::renate.dybdal.hansen@io.kommune.no::8f533bdc-1f06-46c5-8376-6b62126245f7" providerId="AD" clId="Web-{7FEBD555-F3E4-4B66-84A4-E23363EBB8B2}" dt="2023-10-16T14:12:35.508" v="0" actId="20577"/>
      <pc:docMkLst>
        <pc:docMk/>
      </pc:docMkLst>
      <pc:sldChg chg="modSp">
        <pc:chgData name="Renate Dybdal Hansen" userId="S::renate.dybdal.hansen@io.kommune.no::8f533bdc-1f06-46c5-8376-6b62126245f7" providerId="AD" clId="Web-{7FEBD555-F3E4-4B66-84A4-E23363EBB8B2}" dt="2023-10-16T14:12:35.508" v="0" actId="20577"/>
        <pc:sldMkLst>
          <pc:docMk/>
          <pc:sldMk cId="1023484925" sldId="289"/>
        </pc:sldMkLst>
      </pc:sldChg>
    </pc:docChg>
  </pc:docChgLst>
  <pc:docChgLst>
    <pc:chgData name="Frida Torgersen" userId="S::frida.torgersen@io.kommune.no::ea265081-7c03-4e48-ae3c-fad608c99291" providerId="AD" clId="Web-{DE28D951-0155-2537-A156-AF0F629631CD}"/>
    <pc:docChg chg="modSld">
      <pc:chgData name="Frida Torgersen" userId="S::frida.torgersen@io.kommune.no::ea265081-7c03-4e48-ae3c-fad608c99291" providerId="AD" clId="Web-{DE28D951-0155-2537-A156-AF0F629631CD}" dt="2024-08-21T11:17:21.001" v="1"/>
      <pc:docMkLst>
        <pc:docMk/>
      </pc:docMkLst>
      <pc:sldChg chg="modNotes">
        <pc:chgData name="Frida Torgersen" userId="S::frida.torgersen@io.kommune.no::ea265081-7c03-4e48-ae3c-fad608c99291" providerId="AD" clId="Web-{DE28D951-0155-2537-A156-AF0F629631CD}" dt="2024-08-21T11:17:21.001" v="1"/>
        <pc:sldMkLst>
          <pc:docMk/>
          <pc:sldMk cId="942935921" sldId="298"/>
        </pc:sldMkLst>
      </pc:sldChg>
    </pc:docChg>
  </pc:docChgLst>
  <pc:docChgLst>
    <pc:chgData name="May Synøve Langfeldt Engen" userId="2fbc35dc-a1c1-46dd-9d84-0dd75363d3cb" providerId="ADAL" clId="{4C2DDA0B-B198-474D-A951-9A36A875C82D}"/>
    <pc:docChg chg="addSld delSld modSld sldOrd">
      <pc:chgData name="May Synøve Langfeldt Engen" userId="2fbc35dc-a1c1-46dd-9d84-0dd75363d3cb" providerId="ADAL" clId="{4C2DDA0B-B198-474D-A951-9A36A875C82D}" dt="2023-03-21T08:30:00.785" v="51"/>
      <pc:docMkLst>
        <pc:docMk/>
      </pc:docMkLst>
      <pc:sldChg chg="ord">
        <pc:chgData name="May Synøve Langfeldt Engen" userId="2fbc35dc-a1c1-46dd-9d84-0dd75363d3cb" providerId="ADAL" clId="{4C2DDA0B-B198-474D-A951-9A36A875C82D}" dt="2023-03-21T08:28:22.928" v="45"/>
        <pc:sldMkLst>
          <pc:docMk/>
          <pc:sldMk cId="0" sldId="261"/>
        </pc:sldMkLst>
      </pc:sldChg>
      <pc:sldChg chg="ord">
        <pc:chgData name="May Synøve Langfeldt Engen" userId="2fbc35dc-a1c1-46dd-9d84-0dd75363d3cb" providerId="ADAL" clId="{4C2DDA0B-B198-474D-A951-9A36A875C82D}" dt="2023-03-21T08:28:48.674" v="49"/>
        <pc:sldMkLst>
          <pc:docMk/>
          <pc:sldMk cId="2848325185" sldId="269"/>
        </pc:sldMkLst>
      </pc:sldChg>
      <pc:sldChg chg="modSp mod">
        <pc:chgData name="May Synøve Langfeldt Engen" userId="2fbc35dc-a1c1-46dd-9d84-0dd75363d3cb" providerId="ADAL" clId="{4C2DDA0B-B198-474D-A951-9A36A875C82D}" dt="2023-03-21T08:16:17.141" v="15" actId="20577"/>
        <pc:sldMkLst>
          <pc:docMk/>
          <pc:sldMk cId="2792964846" sldId="272"/>
        </pc:sldMkLst>
      </pc:sldChg>
      <pc:sldChg chg="delSp modSp add mod setBg delDesignElem">
        <pc:chgData name="May Synøve Langfeldt Engen" userId="2fbc35dc-a1c1-46dd-9d84-0dd75363d3cb" providerId="ADAL" clId="{4C2DDA0B-B198-474D-A951-9A36A875C82D}" dt="2023-03-21T08:18:36.753" v="35" actId="20577"/>
        <pc:sldMkLst>
          <pc:docMk/>
          <pc:sldMk cId="2089063825" sldId="273"/>
        </pc:sldMkLst>
      </pc:sldChg>
      <pc:sldChg chg="delSp add del setBg delDesignElem">
        <pc:chgData name="May Synøve Langfeldt Engen" userId="2fbc35dc-a1c1-46dd-9d84-0dd75363d3cb" providerId="ADAL" clId="{4C2DDA0B-B198-474D-A951-9A36A875C82D}" dt="2023-03-21T08:26:58.944" v="43" actId="2696"/>
        <pc:sldMkLst>
          <pc:docMk/>
          <pc:sldMk cId="3250931623" sldId="274"/>
        </pc:sldMkLst>
      </pc:sldChg>
      <pc:sldChg chg="add del">
        <pc:chgData name="May Synøve Langfeldt Engen" userId="2fbc35dc-a1c1-46dd-9d84-0dd75363d3cb" providerId="ADAL" clId="{4C2DDA0B-B198-474D-A951-9A36A875C82D}" dt="2023-03-21T08:26:51.855" v="42" actId="2696"/>
        <pc:sldMkLst>
          <pc:docMk/>
          <pc:sldMk cId="4064286879" sldId="275"/>
        </pc:sldMkLst>
      </pc:sldChg>
      <pc:sldChg chg="new">
        <pc:chgData name="May Synøve Langfeldt Engen" userId="2fbc35dc-a1c1-46dd-9d84-0dd75363d3cb" providerId="ADAL" clId="{4C2DDA0B-B198-474D-A951-9A36A875C82D}" dt="2023-03-21T08:26:46.182" v="41" actId="680"/>
        <pc:sldMkLst>
          <pc:docMk/>
          <pc:sldMk cId="244156370" sldId="276"/>
        </pc:sldMkLst>
      </pc:sldChg>
      <pc:sldChg chg="add del">
        <pc:chgData name="May Synøve Langfeldt Engen" userId="2fbc35dc-a1c1-46dd-9d84-0dd75363d3cb" providerId="ADAL" clId="{4C2DDA0B-B198-474D-A951-9A36A875C82D}" dt="2023-03-21T08:26:40.856" v="40" actId="2696"/>
        <pc:sldMkLst>
          <pc:docMk/>
          <pc:sldMk cId="2688313028" sldId="276"/>
        </pc:sldMkLst>
      </pc:sldChg>
      <pc:sldChg chg="ord">
        <pc:chgData name="May Synøve Langfeldt Engen" userId="2fbc35dc-a1c1-46dd-9d84-0dd75363d3cb" providerId="ADAL" clId="{4C2DDA0B-B198-474D-A951-9A36A875C82D}" dt="2023-03-21T08:30:00.785" v="51"/>
        <pc:sldMkLst>
          <pc:docMk/>
          <pc:sldMk cId="1023484925" sldId="289"/>
        </pc:sldMkLst>
      </pc:sldChg>
      <pc:sldMasterChg chg="delSldLayout">
        <pc:chgData name="May Synøve Langfeldt Engen" userId="2fbc35dc-a1c1-46dd-9d84-0dd75363d3cb" providerId="ADAL" clId="{4C2DDA0B-B198-474D-A951-9A36A875C82D}" dt="2023-03-21T08:26:58.944" v="43" actId="2696"/>
        <pc:sldMasterMkLst>
          <pc:docMk/>
          <pc:sldMasterMk cId="1668123268" sldId="2147483683"/>
        </pc:sldMasterMkLst>
        <pc:sldLayoutChg chg="del">
          <pc:chgData name="May Synøve Langfeldt Engen" userId="2fbc35dc-a1c1-46dd-9d84-0dd75363d3cb" providerId="ADAL" clId="{4C2DDA0B-B198-474D-A951-9A36A875C82D}" dt="2023-03-21T08:26:58.944" v="43" actId="2696"/>
          <pc:sldLayoutMkLst>
            <pc:docMk/>
            <pc:sldMasterMk cId="1668123268" sldId="2147483683"/>
            <pc:sldLayoutMk cId="400935267" sldId="2147483693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84A7AC3D-E74A-3A20-6959-991A7BAF2B72}"/>
    <pc:docChg chg="modSld">
      <pc:chgData name="Frida Torgersen" userId="S::frida.torgersen@io.kommune.no::ea265081-7c03-4e48-ae3c-fad608c99291" providerId="AD" clId="Web-{84A7AC3D-E74A-3A20-6959-991A7BAF2B72}" dt="2024-04-10T07:47:38.509" v="6"/>
      <pc:docMkLst>
        <pc:docMk/>
      </pc:docMkLst>
      <pc:sldChg chg="modNotes">
        <pc:chgData name="Frida Torgersen" userId="S::frida.torgersen@io.kommune.no::ea265081-7c03-4e48-ae3c-fad608c99291" providerId="AD" clId="Web-{84A7AC3D-E74A-3A20-6959-991A7BAF2B72}" dt="2024-04-10T07:47:38.509" v="6"/>
        <pc:sldMkLst>
          <pc:docMk/>
          <pc:sldMk cId="0" sldId="261"/>
        </pc:sldMkLst>
      </pc:sldChg>
    </pc:docChg>
  </pc:docChgLst>
  <pc:docChgLst>
    <pc:chgData name="Frida Torgersen" userId="S::frida.torgersen@io.kommune.no::ea265081-7c03-4e48-ae3c-fad608c99291" providerId="AD" clId="Web-{B5B8B9C8-BAE9-ED48-765D-F201A55F2E2A}"/>
    <pc:docChg chg="modSld">
      <pc:chgData name="Frida Torgersen" userId="S::frida.torgersen@io.kommune.no::ea265081-7c03-4e48-ae3c-fad608c99291" providerId="AD" clId="Web-{B5B8B9C8-BAE9-ED48-765D-F201A55F2E2A}" dt="2024-11-20T12:58:38.712" v="1"/>
      <pc:docMkLst>
        <pc:docMk/>
      </pc:docMkLst>
      <pc:sldChg chg="modNotes">
        <pc:chgData name="Frida Torgersen" userId="S::frida.torgersen@io.kommune.no::ea265081-7c03-4e48-ae3c-fad608c99291" providerId="AD" clId="Web-{B5B8B9C8-BAE9-ED48-765D-F201A55F2E2A}" dt="2024-11-20T12:58:38.712" v="1"/>
        <pc:sldMkLst>
          <pc:docMk/>
          <pc:sldMk cId="0" sldId="261"/>
        </pc:sldMkLst>
      </pc:sldChg>
    </pc:docChg>
  </pc:docChgLst>
  <pc:docChgLst>
    <pc:chgData name="Ida Marie Lillestrand Kittelsen" userId="S::ida.kittelsen@io.kommune.no::12154653-0a60-4281-8b62-82febac9ddd6" providerId="AD" clId="Web-{F353D40C-34C2-4F52-BEF3-276ED989EFF4}"/>
    <pc:docChg chg="modSld">
      <pc:chgData name="Ida Marie Lillestrand Kittelsen" userId="S::ida.kittelsen@io.kommune.no::12154653-0a60-4281-8b62-82febac9ddd6" providerId="AD" clId="Web-{F353D40C-34C2-4F52-BEF3-276ED989EFF4}" dt="2024-04-10T08:21:02.309" v="1" actId="14100"/>
      <pc:docMkLst>
        <pc:docMk/>
      </pc:docMkLst>
      <pc:sldChg chg="modSp">
        <pc:chgData name="Ida Marie Lillestrand Kittelsen" userId="S::ida.kittelsen@io.kommune.no::12154653-0a60-4281-8b62-82febac9ddd6" providerId="AD" clId="Web-{F353D40C-34C2-4F52-BEF3-276ED989EFF4}" dt="2024-04-10T08:21:02.309" v="1" actId="14100"/>
        <pc:sldMkLst>
          <pc:docMk/>
          <pc:sldMk cId="1576630516" sldId="263"/>
        </pc:sldMkLst>
      </pc:sldChg>
    </pc:docChg>
  </pc:docChgLst>
  <pc:docChgLst>
    <pc:chgData name="Renate Dybdal Hansen" userId="S::renate.dybdal.hansen@io.kommune.no::8f533bdc-1f06-46c5-8376-6b62126245f7" providerId="AD" clId="Web-{FFE49D01-65CF-4FD5-A957-AEED32E9CB7C}"/>
    <pc:docChg chg="modSld">
      <pc:chgData name="Renate Dybdal Hansen" userId="S::renate.dybdal.hansen@io.kommune.no::8f533bdc-1f06-46c5-8376-6b62126245f7" providerId="AD" clId="Web-{FFE49D01-65CF-4FD5-A957-AEED32E9CB7C}" dt="2023-10-16T14:05:14.209" v="13"/>
      <pc:docMkLst>
        <pc:docMk/>
      </pc:docMkLst>
      <pc:sldChg chg="modSp modNotes">
        <pc:chgData name="Renate Dybdal Hansen" userId="S::renate.dybdal.hansen@io.kommune.no::8f533bdc-1f06-46c5-8376-6b62126245f7" providerId="AD" clId="Web-{FFE49D01-65CF-4FD5-A957-AEED32E9CB7C}" dt="2023-10-16T14:05:14.209" v="13"/>
        <pc:sldMkLst>
          <pc:docMk/>
          <pc:sldMk cId="0" sldId="261"/>
        </pc:sldMkLst>
      </pc:sldChg>
    </pc:docChg>
  </pc:docChgLst>
  <pc:docChgLst>
    <pc:chgData name="Renate Dybdal Hansen" userId="S::renate.dybdal.hansen@io.kommune.no::8f533bdc-1f06-46c5-8376-6b62126245f7" providerId="AD" clId="Web-{58DC1C6B-5255-40C1-A84F-4D1C552AB761}"/>
    <pc:docChg chg="modSld sldOrd">
      <pc:chgData name="Renate Dybdal Hansen" userId="S::renate.dybdal.hansen@io.kommune.no::8f533bdc-1f06-46c5-8376-6b62126245f7" providerId="AD" clId="Web-{58DC1C6B-5255-40C1-A84F-4D1C552AB761}" dt="2023-10-17T11:47:55.111" v="12"/>
      <pc:docMkLst>
        <pc:docMk/>
      </pc:docMkLst>
      <pc:sldChg chg="modNotes">
        <pc:chgData name="Renate Dybdal Hansen" userId="S::renate.dybdal.hansen@io.kommune.no::8f533bdc-1f06-46c5-8376-6b62126245f7" providerId="AD" clId="Web-{58DC1C6B-5255-40C1-A84F-4D1C552AB761}" dt="2023-10-17T11:47:55.111" v="12"/>
        <pc:sldMkLst>
          <pc:docMk/>
          <pc:sldMk cId="2848325185" sldId="269"/>
        </pc:sldMkLst>
      </pc:sldChg>
      <pc:sldChg chg="ord">
        <pc:chgData name="Renate Dybdal Hansen" userId="S::renate.dybdal.hansen@io.kommune.no::8f533bdc-1f06-46c5-8376-6b62126245f7" providerId="AD" clId="Web-{58DC1C6B-5255-40C1-A84F-4D1C552AB761}" dt="2023-10-17T11:47:02.892" v="0"/>
        <pc:sldMkLst>
          <pc:docMk/>
          <pc:sldMk cId="1023484925" sldId="289"/>
        </pc:sldMkLst>
      </pc:sldChg>
    </pc:docChg>
  </pc:docChgLst>
  <pc:docChgLst>
    <pc:chgData name="Ida Marie Lillestrand Kittelsen" userId="S::ida.kittelsen@io.kommune.no::12154653-0a60-4281-8b62-82febac9ddd6" providerId="AD" clId="Web-{9A479252-6426-4AA9-B228-5961AAAB35FE}"/>
    <pc:docChg chg="addSld delSld modSld">
      <pc:chgData name="Ida Marie Lillestrand Kittelsen" userId="S::ida.kittelsen@io.kommune.no::12154653-0a60-4281-8b62-82febac9ddd6" providerId="AD" clId="Web-{9A479252-6426-4AA9-B228-5961AAAB35FE}" dt="2024-04-10T08:31:19.894" v="430"/>
      <pc:docMkLst>
        <pc:docMk/>
      </pc:docMkLst>
      <pc:sldChg chg="addSp modSp add del modNotes">
        <pc:chgData name="Ida Marie Lillestrand Kittelsen" userId="S::ida.kittelsen@io.kommune.no::12154653-0a60-4281-8b62-82febac9ddd6" providerId="AD" clId="Web-{9A479252-6426-4AA9-B228-5961AAAB35FE}" dt="2024-04-10T08:31:19.894" v="430"/>
        <pc:sldMkLst>
          <pc:docMk/>
          <pc:sldMk cId="509434770" sldId="296"/>
        </pc:sldMkLst>
      </pc:sldChg>
      <pc:sldChg chg="add">
        <pc:chgData name="Ida Marie Lillestrand Kittelsen" userId="S::ida.kittelsen@io.kommune.no::12154653-0a60-4281-8b62-82febac9ddd6" providerId="AD" clId="Web-{9A479252-6426-4AA9-B228-5961AAAB35FE}" dt="2024-04-10T08:23:45.513" v="2"/>
        <pc:sldMkLst>
          <pc:docMk/>
          <pc:sldMk cId="3222685901" sldId="299"/>
        </pc:sldMkLst>
      </pc:sldChg>
    </pc:docChg>
  </pc:docChgLst>
  <pc:docChgLst>
    <pc:chgData name="Renate Dybdal Hansen" userId="S::renate.dybdal.hansen@io.kommune.no::8f533bdc-1f06-46c5-8376-6b62126245f7" providerId="AD" clId="Web-{F2B5A4E1-1AF3-4D91-8FF1-C5001340DE7D}"/>
    <pc:docChg chg="modSld sldOrd">
      <pc:chgData name="Renate Dybdal Hansen" userId="S::renate.dybdal.hansen@io.kommune.no::8f533bdc-1f06-46c5-8376-6b62126245f7" providerId="AD" clId="Web-{F2B5A4E1-1AF3-4D91-8FF1-C5001340DE7D}" dt="2023-10-16T14:00:09.439" v="17"/>
      <pc:docMkLst>
        <pc:docMk/>
      </pc:docMkLst>
      <pc:sldChg chg="modSp ord modNotes">
        <pc:chgData name="Renate Dybdal Hansen" userId="S::renate.dybdal.hansen@io.kommune.no::8f533bdc-1f06-46c5-8376-6b62126245f7" providerId="AD" clId="Web-{F2B5A4E1-1AF3-4D91-8FF1-C5001340DE7D}" dt="2023-10-16T14:00:09.439" v="17"/>
        <pc:sldMkLst>
          <pc:docMk/>
          <pc:sldMk cId="1023484925" sldId="289"/>
        </pc:sldMkLst>
      </pc:sldChg>
    </pc:docChg>
  </pc:docChgLst>
  <pc:docChgLst>
    <pc:chgData name="Frida Torgersen" userId="S::frida.torgersen@io.kommune.no::ea265081-7c03-4e48-ae3c-fad608c99291" providerId="AD" clId="Web-{C5A3D18C-535C-937A-646D-34A656D49E83}"/>
    <pc:docChg chg="addSld delSld">
      <pc:chgData name="Frida Torgersen" userId="S::frida.torgersen@io.kommune.no::ea265081-7c03-4e48-ae3c-fad608c99291" providerId="AD" clId="Web-{C5A3D18C-535C-937A-646D-34A656D49E83}" dt="2024-04-17T08:02:43.582" v="1"/>
      <pc:docMkLst>
        <pc:docMk/>
      </pc:docMkLst>
      <pc:sldChg chg="add del replId">
        <pc:chgData name="Frida Torgersen" userId="S::frida.torgersen@io.kommune.no::ea265081-7c03-4e48-ae3c-fad608c99291" providerId="AD" clId="Web-{C5A3D18C-535C-937A-646D-34A656D49E83}" dt="2024-04-17T08:02:43.582" v="1"/>
        <pc:sldMkLst>
          <pc:docMk/>
          <pc:sldMk cId="238921961" sldId="300"/>
        </pc:sldMkLst>
      </pc:sldChg>
    </pc:docChg>
  </pc:docChgLst>
  <pc:docChgLst>
    <pc:chgData name="Renate Dybdal Hansen" userId="S::renate.dybdal.hansen@io.kommune.no::8f533bdc-1f06-46c5-8376-6b62126245f7" providerId="AD" clId="Web-{1647EC51-D2AD-48CE-AC06-7A1A20EFE302}"/>
    <pc:docChg chg="modSld">
      <pc:chgData name="Renate Dybdal Hansen" userId="S::renate.dybdal.hansen@io.kommune.no::8f533bdc-1f06-46c5-8376-6b62126245f7" providerId="AD" clId="Web-{1647EC51-D2AD-48CE-AC06-7A1A20EFE302}" dt="2024-08-28T08:24:06.681" v="14"/>
      <pc:docMkLst>
        <pc:docMk/>
      </pc:docMkLst>
      <pc:sldChg chg="modSp modNotes">
        <pc:chgData name="Renate Dybdal Hansen" userId="S::renate.dybdal.hansen@io.kommune.no::8f533bdc-1f06-46c5-8376-6b62126245f7" providerId="AD" clId="Web-{1647EC51-D2AD-48CE-AC06-7A1A20EFE302}" dt="2024-08-28T08:24:06.681" v="14"/>
        <pc:sldMkLst>
          <pc:docMk/>
          <pc:sldMk cId="0" sldId="261"/>
        </pc:sldMkLst>
      </pc:sldChg>
    </pc:docChg>
  </pc:docChgLst>
  <pc:docChgLst>
    <pc:chgData name="Frida Torgersen" userId="S::frida.torgersen@io.kommune.no::ea265081-7c03-4e48-ae3c-fad608c99291" providerId="AD" clId="Web-{EC6BA0E2-A3F1-0C7E-3D4E-92C4371DC2A3}"/>
    <pc:docChg chg="modSld">
      <pc:chgData name="Frida Torgersen" userId="S::frida.torgersen@io.kommune.no::ea265081-7c03-4e48-ae3c-fad608c99291" providerId="AD" clId="Web-{EC6BA0E2-A3F1-0C7E-3D4E-92C4371DC2A3}" dt="2024-04-10T07:49:56.732" v="0" actId="20577"/>
      <pc:docMkLst>
        <pc:docMk/>
      </pc:docMkLst>
    </pc:docChg>
  </pc:docChgLst>
  <pc:docChgLst>
    <pc:chgData name="Ida Marie Lillestrand Kittelsen" userId="S::ida.kittelsen@io.kommune.no::12154653-0a60-4281-8b62-82febac9ddd6" providerId="AD" clId="Web-{B4CB9DBF-D117-478D-9D7E-3D37E72F6CCD}"/>
    <pc:docChg chg="modSld">
      <pc:chgData name="Ida Marie Lillestrand Kittelsen" userId="S::ida.kittelsen@io.kommune.no::12154653-0a60-4281-8b62-82febac9ddd6" providerId="AD" clId="Web-{B4CB9DBF-D117-478D-9D7E-3D37E72F6CCD}" dt="2024-04-10T09:09:05.750" v="12" actId="14100"/>
      <pc:docMkLst>
        <pc:docMk/>
      </pc:docMkLst>
      <pc:sldChg chg="modSp">
        <pc:chgData name="Ida Marie Lillestrand Kittelsen" userId="S::ida.kittelsen@io.kommune.no::12154653-0a60-4281-8b62-82febac9ddd6" providerId="AD" clId="Web-{B4CB9DBF-D117-478D-9D7E-3D37E72F6CCD}" dt="2024-04-10T09:07:53.187" v="1" actId="14100"/>
        <pc:sldMkLst>
          <pc:docMk/>
          <pc:sldMk cId="1576630516" sldId="263"/>
        </pc:sldMkLst>
      </pc:sldChg>
      <pc:sldChg chg="modSp">
        <pc:chgData name="Ida Marie Lillestrand Kittelsen" userId="S::ida.kittelsen@io.kommune.no::12154653-0a60-4281-8b62-82febac9ddd6" providerId="AD" clId="Web-{B4CB9DBF-D117-478D-9D7E-3D37E72F6CCD}" dt="2024-04-10T09:09:05.750" v="12" actId="14100"/>
        <pc:sldMkLst>
          <pc:docMk/>
          <pc:sldMk cId="2848325185" sldId="269"/>
        </pc:sldMkLst>
      </pc:sldChg>
      <pc:sldChg chg="modSp">
        <pc:chgData name="Ida Marie Lillestrand Kittelsen" userId="S::ida.kittelsen@io.kommune.no::12154653-0a60-4281-8b62-82febac9ddd6" providerId="AD" clId="Web-{B4CB9DBF-D117-478D-9D7E-3D37E72F6CCD}" dt="2024-04-10T09:08:56.922" v="11" actId="14100"/>
        <pc:sldMkLst>
          <pc:docMk/>
          <pc:sldMk cId="0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E922B-628A-49B2-BD59-A5D2FEAA4973}" type="datetimeFigureOut">
              <a:rPr lang="nb-NO" smtClean="0"/>
              <a:t>05.11.2025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ACEAD-CC68-40DE-80F1-C3C954AFC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11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r/sites/OPVOppvekst543/Shared%20Documents/Videoer%20(fra%20plandager%20og%20annet)/Robuste%20barn%20-%20musikkvideoer/Can%27t%20Stop%20The%20Feeling.mp4?csf=1&amp;web=1&amp;e=9tH9g7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hfkYzUwYFk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.com/ovp/11/50GB9O6MX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0MDhbdrR8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04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rgbClr val="44546A"/>
                </a:solidFill>
              </a:rPr>
              <a:t>Sett på inngangsmusikk:</a:t>
            </a:r>
            <a:endParaRPr lang="en-US">
              <a:solidFill>
                <a:srgbClr val="44546A"/>
              </a:solidFill>
            </a:endParaRPr>
          </a:p>
          <a:p>
            <a:r>
              <a:rPr lang="en-US">
                <a:solidFill>
                  <a:srgbClr val="44546A"/>
                </a:solidFill>
              </a:rPr>
              <a:t>For Indre Østfold kommune: </a:t>
            </a:r>
            <a:r>
              <a:rPr lang="en-US" u="sng" dirty="0">
                <a:solidFill>
                  <a:srgbClr val="44546A"/>
                </a:solidFill>
                <a:hlinkClick r:id="rId3"/>
              </a:rPr>
              <a:t>Can't Stop The Feeling.mp4</a:t>
            </a:r>
            <a:r>
              <a:rPr lang="en-US">
                <a:solidFill>
                  <a:srgbClr val="44546A"/>
                </a:solidFill>
              </a:rPr>
              <a:t> </a:t>
            </a:r>
          </a:p>
          <a:p>
            <a:r>
              <a:rPr lang="en-US">
                <a:solidFill>
                  <a:srgbClr val="44546A"/>
                </a:solidFill>
              </a:rPr>
              <a:t>For eksterne kommuner: </a:t>
            </a:r>
            <a:r>
              <a:rPr lang="en-US" u="sng" dirty="0">
                <a:solidFill>
                  <a:srgbClr val="44546A"/>
                </a:solidFill>
                <a:hlinkClick r:id="rId4"/>
              </a:rPr>
              <a:t>Trolls: Can't Stop The Feeling | GoNoodle - YouTube</a:t>
            </a:r>
            <a:endParaRPr lang="en-US">
              <a:solidFill>
                <a:srgbClr val="44546A"/>
              </a:solidFill>
            </a:endParaRPr>
          </a:p>
          <a:p>
            <a:r>
              <a:rPr lang="nb-NO">
                <a:solidFill>
                  <a:srgbClr val="44546A"/>
                </a:solidFill>
              </a:rPr>
              <a:t> </a:t>
            </a:r>
            <a:endParaRPr lang="en-US">
              <a:solidFill>
                <a:srgbClr val="44546A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rydder klasserom</a:t>
            </a:r>
            <a:endParaRPr lang="en-US">
              <a:solidFill>
                <a:srgbClr val="44546A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samles i ringen</a:t>
            </a:r>
            <a:endParaRPr lang="en-US">
              <a:solidFill>
                <a:srgbClr val="44546A"/>
              </a:solidFill>
            </a:endParaRPr>
          </a:p>
          <a:p>
            <a:endParaRPr lang="en-US" sz="1200" dirty="0">
              <a:solidFill>
                <a:srgbClr val="44546A"/>
              </a:solidFill>
              <a:ea typeface="+mj-lt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B86A1-72DB-48B8-A648-3BCAEE5FDD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23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Øvelsen heter «Dragen som lukter på blomstene» 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play.mediaflow.com/ovp/11/50GB9O6MX8"/>
              </a:rPr>
              <a:t>https://play.mediaflow.com/ovp/11/50GB9O6MX8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trykk på «play-knappen» for å starte filmen</a:t>
            </a:r>
            <a:endParaRPr lang="en-US" dirty="0"/>
          </a:p>
          <a:p>
            <a:endParaRPr lang="en-US" dirty="0"/>
          </a:p>
          <a:p>
            <a:r>
              <a:rPr lang="nb-NO" dirty="0"/>
              <a:t>Når du skal gjennomføre pusteøvelsen med elevene, velger du selv om du vil vise filmen eller om du modellerer selv.</a:t>
            </a:r>
            <a:endParaRPr lang="en-US" dirty="0"/>
          </a:p>
          <a:p>
            <a:endParaRPr lang="en-US" dirty="0"/>
          </a:p>
          <a:p>
            <a:r>
              <a:rPr lang="nb-NO" dirty="0"/>
              <a:t>Dersom du ønsker å benytte en annen øvelse, finner du flere eksempler på </a:t>
            </a:r>
            <a:r>
              <a:rPr lang="nb-NO" u="sng" dirty="0">
                <a:hlinkClick r:id="rId4"/>
              </a:rPr>
              <a:t>https://www.io.kommune.no/tjenester/skole-og-utdanning/robuste-barn/pust-og-bevegelse/</a:t>
            </a:r>
            <a:endParaRPr lang="en-US" dirty="0"/>
          </a:p>
          <a:p>
            <a:endParaRPr lang="en-US" dirty="0">
              <a:ea typeface="Calibri" panose="020F0502020204030204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06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0DCC7-78CC-5D73-2FB5-A7CCE39C4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C1A3530-1C88-3B0B-52E1-D83B4F1DB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8476326-6B27-51DE-AB9A-FBF39DD42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sz="1200" b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Film:</a:t>
            </a:r>
            <a:r>
              <a:rPr lang="nb-NO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 Venner på skolen (trykk på bildet for å få </a:t>
            </a:r>
            <a:r>
              <a:rPr lang="nb-NO" sz="120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opp filmen)</a:t>
            </a:r>
            <a:endParaRPr lang="nb-NO" sz="12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algn="l"/>
            <a:r>
              <a:rPr lang="nb-NO" sz="1200" u="sng" dirty="0">
                <a:solidFill>
                  <a:srgbClr val="009D8F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hlinkClick r:id="rId3"/>
              </a:rPr>
              <a:t>https://www.youtube.com/watch?v=cn0MDhbdrR8N</a:t>
            </a:r>
            <a:endParaRPr lang="nb-NO" sz="12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algn="l"/>
            <a:r>
              <a:rPr lang="nb-NO" sz="1200" i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Stopp filmen på 1:35</a:t>
            </a:r>
            <a:endParaRPr lang="nb-NO" sz="12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5C8E2B8-1443-A5CB-6E22-1C58A566F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740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Hvilke forskjellige typer venner kan man være?</a:t>
            </a:r>
          </a:p>
          <a:p>
            <a:endParaRPr lang="nb-NO">
              <a:cs typeface="Calibri"/>
            </a:endParaRPr>
          </a:p>
          <a:p>
            <a:r>
              <a:rPr lang="nb-NO">
                <a:cs typeface="Calibri"/>
              </a:rPr>
              <a:t>La elevene komme med innspill, lærer kommer med forslag ved behov:</a:t>
            </a:r>
            <a:endParaRPr lang="nb-NO"/>
          </a:p>
          <a:p>
            <a:r>
              <a:rPr lang="nb-NO" i="1">
                <a:cs typeface="Calibri"/>
              </a:rPr>
              <a:t>For eksempel:</a:t>
            </a:r>
            <a:endParaRPr lang="nb-NO" i="1"/>
          </a:p>
          <a:p>
            <a:r>
              <a:rPr lang="nb-NO"/>
              <a:t>Fotballvenner, korpsvenner, familievenner, nabovenner, ferievenner, skolevenner og friminuttvenner. Reflekter gjerne rundt hvorfor det er fint å ha ulike venner.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06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5CAF5-F296-6E34-06AB-B5987E2E1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7350138-CB59-DDE7-2D52-0EDFC5DF0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E9736F1-74BA-DD07-6224-61A012CEB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Hva kan man gjøre for å være en god venn på skolen? </a:t>
            </a:r>
          </a:p>
          <a:p>
            <a:endParaRPr lang="nb-NO"/>
          </a:p>
          <a:p>
            <a:r>
              <a:rPr lang="nb-NO"/>
              <a:t>La elevene komme med innspill, lærer kommer med forslag ved behov:</a:t>
            </a:r>
            <a:endParaRPr lang="nb-NO">
              <a:cs typeface="Calibri"/>
            </a:endParaRPr>
          </a:p>
          <a:p>
            <a:r>
              <a:rPr lang="nb-NO" i="1"/>
              <a:t>For eksempel:</a:t>
            </a:r>
            <a:endParaRPr lang="nb-NO"/>
          </a:p>
          <a:p>
            <a:r>
              <a:rPr lang="nb-NO"/>
              <a:t>Være hyggelige mot hverandre og vise det med kropp og ord; et smil, si hei, et hyggelig blikk, invitere til lek, gå bort til noen som står alene og svare JA hvis noen spør om å få være med. Si hyggelige ting til hverandre og unngå negative kommentarer.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DAAC0C2-0849-1B73-47CE-E839DE1EA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71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B3404-442E-3E82-A698-2E7EFC8A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6E48A2C-AAEB-F55D-C749-5EC54E2C3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4071C97-181D-88D5-5ED7-772A9F082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Hvorfor er det viktig å være gode venner på skolen? </a:t>
            </a:r>
          </a:p>
          <a:p>
            <a:endParaRPr lang="nb-NO" b="1" dirty="0"/>
          </a:p>
          <a:p>
            <a:r>
              <a:rPr lang="nb-NO" dirty="0"/>
              <a:t>La elevene komme med innspill, lærer kommer med forslag ved behov:</a:t>
            </a:r>
            <a:endParaRPr lang="nb-NO" dirty="0">
              <a:cs typeface="Calibri"/>
            </a:endParaRPr>
          </a:p>
          <a:p>
            <a:r>
              <a:rPr lang="nb-NO" i="1" dirty="0"/>
              <a:t>For eksempel:</a:t>
            </a:r>
            <a:endParaRPr lang="nb-NO" i="1" dirty="0">
              <a:cs typeface="Calibri"/>
            </a:endParaRPr>
          </a:p>
          <a:p>
            <a:pPr algn="l"/>
            <a:r>
              <a:rPr lang="nb-NO" sz="1800" dirty="0">
                <a:effectLst/>
                <a:latin typeface="Calibri"/>
                <a:ea typeface="Yu Mincho"/>
                <a:cs typeface="Calibri"/>
              </a:rPr>
              <a:t>Det er viktig å være gode venner på skolen for å ha det trygt og godt der. Hvis man har det bra på skolen, er det lettere å lære nye ting og man har det godt inni seg.  </a:t>
            </a:r>
          </a:p>
          <a:p>
            <a:pPr algn="l"/>
            <a:r>
              <a:rPr lang="nb-NO" sz="1800" dirty="0">
                <a:effectLst/>
                <a:latin typeface="Calibri"/>
                <a:ea typeface="Yu Mincho"/>
                <a:cs typeface="Calibri"/>
              </a:rPr>
              <a:t>Det å være skolevenner er ekstra viktig i friminutter og lek, på tvers av trinn og klasser.</a:t>
            </a:r>
          </a:p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69281E9-E55F-4D3F-584F-4F0014FBE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145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Jeg vil være venn med:</a:t>
            </a:r>
            <a:endParaRPr lang="nb-NO">
              <a:solidFill>
                <a:srgbClr val="000000"/>
              </a:solidFill>
            </a:endParaRPr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Formål: </a:t>
            </a:r>
            <a:r>
              <a:rPr lang="nb-NO">
                <a:solidFill>
                  <a:srgbClr val="000000"/>
                </a:solidFill>
              </a:rPr>
              <a:t>Bevegelse, latter, utfordre intimsoner</a:t>
            </a:r>
            <a:endParaRPr lang="nb-NO">
              <a:cs typeface="Calibri"/>
            </a:endParaRPr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Utstyr: </a:t>
            </a:r>
            <a:r>
              <a:rPr lang="nb-NO">
                <a:solidFill>
                  <a:srgbClr val="000000"/>
                </a:solidFill>
              </a:rPr>
              <a:t>En stol til alle – unntatt en.</a:t>
            </a:r>
            <a:endParaRPr lang="nb-NO"/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Beskrivelse: </a:t>
            </a:r>
            <a:r>
              <a:rPr lang="nb-NO">
                <a:solidFill>
                  <a:srgbClr val="000000"/>
                </a:solidFill>
              </a:rPr>
              <a:t>Ligner på</a:t>
            </a:r>
            <a:r>
              <a:rPr lang="nb-NO" b="1">
                <a:solidFill>
                  <a:srgbClr val="000000"/>
                </a:solidFill>
              </a:rPr>
              <a:t> </a:t>
            </a:r>
            <a:r>
              <a:rPr lang="nb-NO">
                <a:solidFill>
                  <a:srgbClr val="000000"/>
                </a:solidFill>
              </a:rPr>
              <a:t>«Fruktsalat», men er litt mer avansert.</a:t>
            </a:r>
            <a:endParaRPr lang="nb-NO"/>
          </a:p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Eleven i midten roper ut «Jeg vil være venn med», og et gitt kriterium. Alle som fyller kriteriet må finne seg en ny plass, og utroperen må prøve å kapre en stol, før noen andre tar den. Den som er uten stol, blir neste utroper.</a:t>
            </a:r>
          </a:p>
          <a:p>
            <a:pPr>
              <a:defRPr/>
            </a:pPr>
            <a:endParaRPr lang="nb-NO"/>
          </a:p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Forslag til ting å rope: 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har hvite sokker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liker surt godteri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liker å sove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har et kjæledyr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har vært på Østfoldbadet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liker fiskepinner</a:t>
            </a:r>
            <a:endParaRPr lang="nb-NO"/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 </a:t>
            </a:r>
            <a:endParaRPr lang="nb-NO"/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Tips: </a:t>
            </a:r>
            <a:r>
              <a:rPr lang="nb-NO">
                <a:solidFill>
                  <a:srgbClr val="000000"/>
                </a:solidFill>
              </a:rPr>
              <a:t>Vær veldig obs på at denne leken kan ha subtile former for intern rangering. Dersom du mistenker dette, avsluttes leken – og gruppen må snakke om spillereglene før den settes i gang ved en senere anledning.</a:t>
            </a:r>
            <a:r>
              <a:rPr lang="nb-NO" b="1">
                <a:solidFill>
                  <a:srgbClr val="000000"/>
                </a:solidFill>
              </a:rPr>
              <a:t> </a:t>
            </a:r>
            <a:r>
              <a:rPr lang="nb-NO">
                <a:solidFill>
                  <a:srgbClr val="000000"/>
                </a:solidFill>
              </a:rPr>
              <a:t>Det er f.eks. lurt at det ikke er lov å si noe om navn.</a:t>
            </a:r>
            <a:r>
              <a:rPr lang="nb-NO" b="1">
                <a:solidFill>
                  <a:srgbClr val="000000"/>
                </a:solidFill>
              </a:rPr>
              <a:t> </a:t>
            </a:r>
            <a:r>
              <a:rPr lang="nb-NO">
                <a:solidFill>
                  <a:srgbClr val="000000"/>
                </a:solidFill>
              </a:rPr>
              <a:t>Eksempler på uønskede utrop:</a:t>
            </a:r>
            <a:r>
              <a:rPr lang="nb-NO" b="1">
                <a:solidFill>
                  <a:srgbClr val="000000"/>
                </a:solidFill>
              </a:rPr>
              <a:t> «</a:t>
            </a:r>
            <a:r>
              <a:rPr lang="nb-NO">
                <a:solidFill>
                  <a:srgbClr val="000000"/>
                </a:solidFill>
              </a:rPr>
              <a:t>Jeg vil være venn med 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liker Selma» 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har en Levis-bukse» 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synes at Pål …»</a:t>
            </a:r>
            <a:endParaRPr lang="nb-NO"/>
          </a:p>
          <a:p>
            <a:pPr>
              <a:defRPr/>
            </a:pPr>
            <a:endParaRPr lang="nb-NO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50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En badeball eller kosedyr sendes rundt i ringen etter tur. </a:t>
            </a: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Vi øver på å vente og lytte.  Vi sier en ting hver.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ea typeface="+mn-lt"/>
                <a:cs typeface="+mn-lt"/>
              </a:rPr>
              <a:t>Vi bytter spørsmål underveis, f. eks når 5-6 elever har svart.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7E9971-35A5-C144-955B-B463B8C9BB6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9D0D16-56B3-A1DD-E2BD-764022B8F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F05DE2F-2F92-3346-234E-B5F761580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60069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A422E9A-A3FB-EE0A-EF08-C93ED821EF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9306" y="1118464"/>
            <a:ext cx="10007343" cy="70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9B1B098-01B8-9E4B-56A8-CB64DD5F2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009" y="926472"/>
            <a:ext cx="3039619" cy="18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47E672-3AB7-CD63-6C69-0E787AE56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72080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78108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09345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04580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DB8A5BF-3C82-0E68-1924-E46BA41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5581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28360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562F8881-FE0E-BAD0-F561-26706D62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49607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48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E63ED67F-1321-F8F4-E3BC-7F7EC268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52461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28763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870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50D1785-77B1-9B5E-84E2-5C6379AE0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193" y="1832732"/>
            <a:ext cx="2741613" cy="3192536"/>
          </a:xfrm>
          <a:prstGeom prst="rect">
            <a:avLst/>
          </a:prstGeom>
        </p:spPr>
      </p:pic>
      <p:pic>
        <p:nvPicPr>
          <p:cNvPr id="6" name="Bilde 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D1670B37-2F34-60AB-DDB6-3F87E67268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42387" y="-270927"/>
            <a:ext cx="12221943" cy="86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56727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35847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8613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7D9C9F5-E853-14D8-6FEB-851962EE0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C591DC-4BA5-EC5F-8D00-97DA1AE1F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27812" y="-947667"/>
            <a:ext cx="13498293" cy="95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55F2080-DA26-FE88-6D25-532394502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194DBD9-7579-69BE-3C8A-50066CB536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8689" y="-1128714"/>
            <a:ext cx="8683951" cy="8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564F2221-E1FA-6C8B-69CE-066B58D92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5" name="Bilde 4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74F869F4-A9BB-3B80-29DF-2E099B546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075" y="-100012"/>
            <a:ext cx="7563644" cy="77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3B1B9A-56AB-0438-C127-EE398D2EA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ACA3921-4FFD-2029-34BE-EC8370C836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3347" y="264212"/>
            <a:ext cx="5816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A422E9A-A3FB-EE0A-EF08-C93ED821EF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9306" y="1118464"/>
            <a:ext cx="10007343" cy="70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0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80FC79D-184C-6445-B130-27F3CDC780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9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5692691E-C84D-CE6A-B806-DEA8130DAA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5831" y="-315760"/>
            <a:ext cx="7329488" cy="74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AE3014C-5444-7690-3015-000DC900EC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AB584A9-7338-F410-0FE6-B44C313B48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1292" y="-1427170"/>
            <a:ext cx="12181768" cy="86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4" r:id="rId3"/>
    <p:sldLayoutId id="2147483686" r:id="rId4"/>
    <p:sldLayoutId id="2147483689" r:id="rId5"/>
    <p:sldLayoutId id="214748372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3BBEC1B-A70D-831A-9E5A-594CCDFD7BD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54E7C3C-030F-654A-F5C0-A0471AF801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2B326707-3A88-6903-9A59-E1BBC69F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B033835B-25CE-FDB8-1FF8-039CA8F5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1B2B19DC-BA3D-0177-5EA5-E64E6C48A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305518F0-4F81-1B70-3865-45B243BE8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E0A055A9-7CC7-9CAF-B766-0EDC08A0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12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22F5A3CB-1833-C9F0-CCBB-FDF49E36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52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iokommune.sharepoint.com/:v:/s/OPVOppvekst543/EXI3YirT0Y5IpjkIsSanIPMBw9WmIh5Ye-et7CWVUiAoZQ?e=ZataZS&amp;nav=eyJyZWZlcnJhbEluZm8iOnsicmVmZXJyYWxBcHAiOiJTdHJlYW1XZWJBcHAiLCJyZWZlcnJhbFZpZXciOiJTaGFyZURpYWxvZy1MaW5rIiwicmVmZXJyYWxBcHBQbGF0Zm9ybSI6IldlYiIsInJlZmVycmFsTW9kZSI6InZpZXcifX0%3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0MDhbdrR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C2809C-BFDE-562D-EE79-82D5A1E7E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  <a:ea typeface="Calibri"/>
                <a:cs typeface="Calibri"/>
              </a:rPr>
              <a:t>Vennskap 1. og 2. trinn</a:t>
            </a:r>
          </a:p>
        </p:txBody>
      </p:sp>
    </p:spTree>
    <p:extLst>
      <p:ext uri="{BB962C8B-B14F-4D97-AF65-F5344CB8AC3E}">
        <p14:creationId xmlns:p14="http://schemas.microsoft.com/office/powerpoint/2010/main" val="279296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0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tel 1">
            <a:extLst>
              <a:ext uri="{FF2B5EF4-FFF2-40B4-BE49-F238E27FC236}">
                <a16:creationId xmlns:a16="http://schemas.microsoft.com/office/drawing/2014/main" id="{DDB1F4A0-12A1-BECF-0CC0-A48C706C7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40288" y="1247775"/>
            <a:ext cx="6897687" cy="457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br>
              <a:rPr lang="nb-NO" sz="2800" dirty="0"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sz="2800" dirty="0"/>
            </a:br>
            <a:br>
              <a:rPr lang="nb-NO" sz="2800" dirty="0"/>
            </a:br>
            <a:r>
              <a:rPr lang="nb-NO" dirty="0">
                <a:solidFill>
                  <a:schemeClr val="tx2"/>
                </a:solidFill>
                <a:latin typeface="Georgia"/>
                <a:hlinkClick r:id="rId4"/>
              </a:rPr>
              <a:t>Inngangsmusikk</a:t>
            </a:r>
            <a:br>
              <a:rPr lang="nb-NO" sz="3600" dirty="0">
                <a:latin typeface="+mn-lt"/>
                <a:cs typeface="Calibri"/>
              </a:rPr>
            </a:br>
            <a:br>
              <a:rPr lang="nb-NO" sz="3600" dirty="0">
                <a:latin typeface="+mn-lt"/>
              </a:rPr>
            </a:br>
            <a:br>
              <a:rPr lang="nb-NO" sz="3600" dirty="0">
                <a:latin typeface="+mn-lt"/>
              </a:rPr>
            </a:br>
            <a:br>
              <a:rPr lang="nb-NO" sz="3600" dirty="0">
                <a:latin typeface="+mn-lt"/>
              </a:rPr>
            </a:br>
            <a:br>
              <a:rPr lang="nb-NO" sz="3600" dirty="0">
                <a:latin typeface="+mn-lt"/>
              </a:rPr>
            </a:br>
            <a:br>
              <a:rPr lang="nb-NO" sz="6000" dirty="0"/>
            </a:br>
            <a:endParaRPr lang="nb-NO" altLang="nb-N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usteøvelse - Dragen som lukter på blomstene-6bwjnxlzfn">
            <a:hlinkClick r:id="" action="ppaction://media"/>
            <a:extLst>
              <a:ext uri="{FF2B5EF4-FFF2-40B4-BE49-F238E27FC236}">
                <a16:creationId xmlns:a16="http://schemas.microsoft.com/office/drawing/2014/main" id="{1257C164-69FF-5EC8-AB0A-6377A35C8D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5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AB112-C574-9365-7017-8E3AD1427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06D48994-6896-5E39-A8E2-04781793AE48}"/>
              </a:ext>
            </a:extLst>
          </p:cNvPr>
          <p:cNvSpPr txBox="1"/>
          <p:nvPr/>
        </p:nvSpPr>
        <p:spPr>
          <a:xfrm>
            <a:off x="699248" y="524436"/>
            <a:ext cx="8969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dirty="0">
                <a:solidFill>
                  <a:schemeClr val="accent1"/>
                </a:solidFill>
                <a:latin typeface="Georgia" panose="02040502050405020303" pitchFamily="18" charset="0"/>
              </a:rPr>
              <a:t>Vi ser film!</a:t>
            </a:r>
          </a:p>
        </p:txBody>
      </p:sp>
      <p:pic>
        <p:nvPicPr>
          <p:cNvPr id="5" name="Bilde 4">
            <a:hlinkClick r:id="rId3"/>
            <a:extLst>
              <a:ext uri="{FF2B5EF4-FFF2-40B4-BE49-F238E27FC236}">
                <a16:creationId xmlns:a16="http://schemas.microsoft.com/office/drawing/2014/main" id="{09586C6D-6184-39B6-84EB-62A195F56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825" y="1498159"/>
            <a:ext cx="8678350" cy="48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1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7E53E2-9425-7737-FFC5-99E79E0D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510170"/>
          </a:xfrm>
        </p:spPr>
        <p:txBody>
          <a:bodyPr>
            <a:noAutofit/>
          </a:bodyPr>
          <a:lstStyle/>
          <a:p>
            <a:pPr algn="ctr"/>
            <a:r>
              <a:rPr lang="nb-NO" sz="6000" b="0">
                <a:solidFill>
                  <a:schemeClr val="tx2"/>
                </a:solidFill>
                <a:latin typeface="Georgia"/>
              </a:rPr>
              <a:t>Hvilke forskjellige type venner kan man være?</a:t>
            </a:r>
            <a:endParaRPr lang="nb-NO" sz="6000">
              <a:solidFill>
                <a:schemeClr val="tx2"/>
              </a:solidFill>
              <a:latin typeface="Georgia"/>
            </a:endParaRPr>
          </a:p>
        </p:txBody>
      </p:sp>
      <p:pic>
        <p:nvPicPr>
          <p:cNvPr id="4" name="Picture 2" descr="Illustrasjonar frå filmen &quot;Venner på skolen&quot;. Av: Silje Jin Yksnøy - Klikk for stort bilde">
            <a:extLst>
              <a:ext uri="{FF2B5EF4-FFF2-40B4-BE49-F238E27FC236}">
                <a16:creationId xmlns:a16="http://schemas.microsoft.com/office/drawing/2014/main" id="{6C9D9803-98C7-6E0D-31A6-539EAFD54F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58319" y="2297851"/>
            <a:ext cx="8942522" cy="41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4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1AA84-039D-AA20-AAB8-9C53B7EE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8A1AED-2100-83AE-5F4C-F965F3516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9083" y="-328506"/>
            <a:ext cx="12516972" cy="2171511"/>
          </a:xfrm>
        </p:spPr>
        <p:txBody>
          <a:bodyPr>
            <a:normAutofit/>
          </a:bodyPr>
          <a:lstStyle/>
          <a:p>
            <a:r>
              <a:rPr lang="nb-NO" b="0">
                <a:solidFill>
                  <a:schemeClr val="tx2"/>
                </a:solidFill>
                <a:latin typeface="Georgia"/>
              </a:rPr>
              <a:t>Hva kan man gjøre for å være en god venn på skolen?</a:t>
            </a:r>
          </a:p>
        </p:txBody>
      </p:sp>
      <p:pic>
        <p:nvPicPr>
          <p:cNvPr id="5" name="Bilde 4" descr="Illustrasjon som viser to elevar som gir high five. - Klikk for stort bilete">
            <a:extLst>
              <a:ext uri="{FF2B5EF4-FFF2-40B4-BE49-F238E27FC236}">
                <a16:creationId xmlns:a16="http://schemas.microsoft.com/office/drawing/2014/main" id="{1F5CE258-3571-40DB-B785-3FC2970F2E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301" y="2315905"/>
            <a:ext cx="7142520" cy="40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7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8C39E-7F5F-FA50-8F0A-05CBECF39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EE45BE-CF83-90C0-8F9B-BC5ADA8DE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9083" y="-328506"/>
            <a:ext cx="12516972" cy="2171511"/>
          </a:xfrm>
        </p:spPr>
        <p:txBody>
          <a:bodyPr>
            <a:normAutofit/>
          </a:bodyPr>
          <a:lstStyle/>
          <a:p>
            <a:r>
              <a:rPr lang="nb-NO" b="0">
                <a:solidFill>
                  <a:schemeClr val="tx2"/>
                </a:solidFill>
                <a:latin typeface="Georgia"/>
              </a:rPr>
              <a:t>Hvorfor er det viktig å være gode venner på skolen?</a:t>
            </a:r>
          </a:p>
        </p:txBody>
      </p:sp>
      <p:pic>
        <p:nvPicPr>
          <p:cNvPr id="4" name="Picture 2" descr="Illustrasjon frå filmen Venner på skolen av Silje Jin Yksnøy - Klikk for stort bilde">
            <a:extLst>
              <a:ext uri="{FF2B5EF4-FFF2-40B4-BE49-F238E27FC236}">
                <a16:creationId xmlns:a16="http://schemas.microsoft.com/office/drawing/2014/main" id="{C3B47945-AFC3-8079-5257-546913DCEF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6807" y="1810018"/>
            <a:ext cx="8901193" cy="44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3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343E0C7-B995-0E4E-7940-DEB9DD453D6D}"/>
              </a:ext>
            </a:extLst>
          </p:cNvPr>
          <p:cNvSpPr txBox="1"/>
          <p:nvPr/>
        </p:nvSpPr>
        <p:spPr>
          <a:xfrm flipH="1">
            <a:off x="1930183" y="1745809"/>
            <a:ext cx="562014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0">
                <a:latin typeface="Georgia"/>
              </a:rPr>
              <a:t>Vi leker!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800B0C1-61BE-FD63-ADE3-5A62B1618B0D}"/>
              </a:ext>
            </a:extLst>
          </p:cNvPr>
          <p:cNvSpPr txBox="1"/>
          <p:nvPr/>
        </p:nvSpPr>
        <p:spPr>
          <a:xfrm>
            <a:off x="1921693" y="2812022"/>
            <a:ext cx="528409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b-NO" sz="4000">
              <a:latin typeface="Georgia"/>
            </a:endParaRPr>
          </a:p>
          <a:p>
            <a:r>
              <a:rPr lang="nb-NO" sz="4000">
                <a:latin typeface="Georgia"/>
              </a:rPr>
              <a:t>Jeg vil være venn med</a:t>
            </a:r>
            <a:endParaRPr lang="nb-NO" sz="4000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32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1300658" cy="1336936"/>
          </a:xfrm>
        </p:spPr>
        <p:txBody>
          <a:bodyPr lIns="91440" tIns="45720" rIns="91440" bIns="45720" anchor="t"/>
          <a:lstStyle/>
          <a:p>
            <a:br>
              <a:rPr lang="nb-NO"/>
            </a:br>
            <a:r>
              <a:rPr lang="nb-NO" sz="6000" b="0">
                <a:solidFill>
                  <a:schemeClr val="accent1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8100" y="2297089"/>
            <a:ext cx="6939164" cy="337407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chemeClr val="tx2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/>
                <a:ea typeface="+mn-lt"/>
                <a:cs typeface="+mn-lt"/>
              </a:rPr>
              <a:t>Hva kan vi øve på?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7.xml><?xml version="1.0" encoding="utf-8"?>
<a:theme xmlns:a="http://schemas.openxmlformats.org/drawingml/2006/main" name="8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8.xml><?xml version="1.0" encoding="utf-8"?>
<a:theme xmlns:a="http://schemas.openxmlformats.org/drawingml/2006/main" name="9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6" ma:contentTypeDescription="Create a new document." ma:contentTypeScope="" ma:versionID="9aba1c2e0ad6b43904834ad8d284e831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eee98cfe30fe3a7bb42a5415b11c89d5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8F5242-A95B-4930-BE56-2831942FC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98b89-8811-470d-ad8e-f3a66432fe16"/>
    <ds:schemaRef ds:uri="b8da453c-6e37-4915-9292-e90fa68e8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C276B6-875B-45C6-8DFF-C750ACEC269B}">
  <ds:schemaRefs>
    <ds:schemaRef ds:uri="http://schemas.microsoft.com/office/2006/metadata/properties"/>
    <ds:schemaRef ds:uri="ee598b89-8811-470d-ad8e-f3a66432fe16"/>
    <ds:schemaRef ds:uri="http://schemas.microsoft.com/office/2006/documentManagement/types"/>
    <ds:schemaRef ds:uri="http://purl.org/dc/elements/1.1/"/>
    <ds:schemaRef ds:uri="http://www.w3.org/XML/1998/namespace"/>
    <ds:schemaRef ds:uri="b8da453c-6e37-4915-9292-e90fa68e84a7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740F78B-DFD0-4DA3-A20C-0C8B2FC4FE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738</Words>
  <Application>Microsoft Office PowerPoint</Application>
  <PresentationFormat>Widescreen</PresentationFormat>
  <Paragraphs>77</Paragraphs>
  <Slides>10</Slides>
  <Notes>9</Notes>
  <HiddenSlides>0</HiddenSlides>
  <MMClips>1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Symbol</vt:lpstr>
      <vt:lpstr>Times New Roman</vt:lpstr>
      <vt:lpstr>4_Office-tema</vt:lpstr>
      <vt:lpstr>Egendefinert utforming</vt:lpstr>
      <vt:lpstr>5_Office-tema</vt:lpstr>
      <vt:lpstr>3_Office-tema</vt:lpstr>
      <vt:lpstr>6_Office-tema</vt:lpstr>
      <vt:lpstr>7_Office-tema</vt:lpstr>
      <vt:lpstr>8_Office-tema</vt:lpstr>
      <vt:lpstr>9_Office-tema</vt:lpstr>
      <vt:lpstr>Vennskap 1. og 2. trinn</vt:lpstr>
      <vt:lpstr>   Inngangsmusikk      </vt:lpstr>
      <vt:lpstr>PowerPoint-presentasjon</vt:lpstr>
      <vt:lpstr>PowerPoint-presentasjon</vt:lpstr>
      <vt:lpstr>Hvilke forskjellige type venner kan man være?</vt:lpstr>
      <vt:lpstr>Hva kan man gjøre for å være en god venn på skolen?</vt:lpstr>
      <vt:lpstr>Hvorfor er det viktig å være gode venner på skolen?</vt:lpstr>
      <vt:lpstr>PowerPoint-presentasjon</vt:lpstr>
      <vt:lpstr>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Renate Dybdal Hansen</cp:lastModifiedBy>
  <cp:revision>12</cp:revision>
  <dcterms:created xsi:type="dcterms:W3CDTF">2020-02-24T12:22:26Z</dcterms:created>
  <dcterms:modified xsi:type="dcterms:W3CDTF">2025-11-05T13:06:48Z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