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19"/>
  </p:notesMasterIdLst>
  <p:sldIdLst>
    <p:sldId id="261" r:id="rId5"/>
    <p:sldId id="266" r:id="rId6"/>
    <p:sldId id="278" r:id="rId7"/>
    <p:sldId id="276" r:id="rId8"/>
    <p:sldId id="271" r:id="rId9"/>
    <p:sldId id="1332" r:id="rId10"/>
    <p:sldId id="263" r:id="rId11"/>
    <p:sldId id="272" r:id="rId12"/>
    <p:sldId id="273" r:id="rId13"/>
    <p:sldId id="274" r:id="rId14"/>
    <p:sldId id="275" r:id="rId15"/>
    <p:sldId id="1333" r:id="rId16"/>
    <p:sldId id="277" r:id="rId17"/>
    <p:sldId id="26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92680"/>
  </p:normalViewPr>
  <p:slideViewPr>
    <p:cSldViewPr snapToGrid="0" snapToObjects="1">
      <p:cViewPr varScale="1">
        <p:scale>
          <a:sx n="93" d="100"/>
          <a:sy n="93" d="100"/>
        </p:scale>
        <p:origin x="216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C660-4D4A-B041-9618-9CFD5A6EAF41}" type="datetimeFigureOut">
              <a:rPr lang="nn-NO" smtClean="0"/>
              <a:pPr/>
              <a:t>27.07.2025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89CE6-0DE8-F34F-A517-5D820BC834A4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Les side 125 i ”Til ungdommen. Monologer”, av Linn </a:t>
            </a:r>
            <a:r>
              <a:rPr lang="nb-NO" sz="1200" dirty="0" err="1"/>
              <a:t>Skåber</a:t>
            </a:r>
            <a:r>
              <a:rPr lang="nb-NO" sz="1200" dirty="0"/>
              <a:t> (2018)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89CE6-0DE8-F34F-A517-5D820BC834A4}" type="slidenum">
              <a:rPr lang="nn-NO" smtClean="0"/>
              <a:pPr/>
              <a:t>7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84CEFE-D93D-C846-BF6F-83D4E3CCC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536746" y="457199"/>
            <a:ext cx="1831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/>
          <a:stretch/>
        </p:blipFill>
        <p:spPr>
          <a:xfrm>
            <a:off x="0" y="543509"/>
            <a:ext cx="2440230" cy="5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432A33D2-818E-BD45-B0B4-0A208BA6F448}" type="datetimeFigureOut">
              <a:rPr lang="nb-NO" smtClean="0"/>
              <a:pPr/>
              <a:t>27.07.2025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DC995E5A-55C1-E24C-8317-F192C796E5A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1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8014"/>
            <a:ext cx="2203486" cy="9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6580" y="3422693"/>
            <a:ext cx="4260916" cy="180671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4549" y="1301203"/>
            <a:ext cx="2602780" cy="30213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FC5FD50-5997-A44F-B459-AC997A6852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07" y="668214"/>
            <a:ext cx="329296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 descr="Et bilde som inneholder leke&#10;&#10;Automatisk generert beskrivelse">
            <a:extLst>
              <a:ext uri="{FF2B5EF4-FFF2-40B4-BE49-F238E27FC236}">
                <a16:creationId xmlns:a16="http://schemas.microsoft.com/office/drawing/2014/main" id="{A6757651-22FD-404B-A857-343EA243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41F83F8-31A0-884E-AA26-6F9520CF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3389" y="589076"/>
            <a:ext cx="2119073" cy="62689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3DBCDD-2F35-C34E-A3BD-EBA68BFB9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164234" y="797168"/>
            <a:ext cx="3327402" cy="60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8" name="Bilde 7" descr="Et bilde som inneholder leke&#10;&#10;Automatisk generert beskrivelse">
            <a:extLst>
              <a:ext uri="{FF2B5EF4-FFF2-40B4-BE49-F238E27FC236}">
                <a16:creationId xmlns:a16="http://schemas.microsoft.com/office/drawing/2014/main" id="{2482A4D4-A2F6-AE4B-8C17-BE2813B56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5E3D581-0210-FF47-A867-14394D59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528" y="589076"/>
            <a:ext cx="2119073" cy="62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3190670-AC69-EA42-B559-7C0C96D5E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694" y="1440994"/>
            <a:ext cx="6095997" cy="5332506"/>
          </a:xfrm>
          <a:prstGeom prst="rect">
            <a:avLst/>
          </a:prstGeom>
        </p:spPr>
      </p:pic>
      <p:pic>
        <p:nvPicPr>
          <p:cNvPr id="14" name="Bilde 13" descr="Et bilde som inneholder skjorte&#10;&#10;Automatisk generert beskrivelse">
            <a:extLst>
              <a:ext uri="{FF2B5EF4-FFF2-40B4-BE49-F238E27FC236}">
                <a16:creationId xmlns:a16="http://schemas.microsoft.com/office/drawing/2014/main" id="{6F1B4479-31E9-6A42-A685-E2B5604020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433754"/>
            <a:ext cx="1778639" cy="64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C7C5DC6-A5BE-7E4F-98D3-9A09E4A80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F29554-A70E-354F-8E4C-3CDA6C4F06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Z_NahfINo&amp;list=RDoDZ_NahfINo&amp;start_radio=1&amp;t=4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klassen: </a:t>
            </a:r>
            <a:br>
              <a:rPr lang="nb-NO" dirty="0"/>
            </a:br>
            <a:r>
              <a:rPr lang="nb-NO" sz="4400" dirty="0"/>
              <a:t>Positiv psykologi</a:t>
            </a:r>
            <a:br>
              <a:rPr lang="nb-NO" sz="4400" dirty="0"/>
            </a:br>
            <a:r>
              <a:rPr lang="nb-NO" sz="4400" dirty="0"/>
              <a:t> </a:t>
            </a: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939155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sz="2000" dirty="0"/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Revidert 2025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Takknemlighetsdagbok </a:t>
            </a:r>
            <a:br>
              <a:rPr lang="nb-NO" sz="3800" dirty="0"/>
            </a:br>
            <a:r>
              <a:rPr lang="nb-NO" sz="3800" dirty="0"/>
              <a:t> - </a:t>
            </a:r>
            <a:r>
              <a:rPr lang="nb-NO" sz="3800" dirty="0" err="1"/>
              <a:t>Gratitude</a:t>
            </a:r>
            <a:r>
              <a:rPr lang="nb-NO" sz="3800" dirty="0"/>
              <a:t> </a:t>
            </a:r>
            <a:r>
              <a:rPr lang="nb-NO" sz="3800" dirty="0" err="1"/>
              <a:t>Journaling</a:t>
            </a:r>
            <a:r>
              <a:rPr lang="nb-NO" sz="3800" dirty="0"/>
              <a:t>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181757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Skriv i loggboken din eller på mobilen, tre ting du er takknemlig for i dag. Gjør det nå.</a:t>
            </a: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Gjør det så hver dag. 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Legg merke til hva det gjør med deg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rcRect l="22884" r="16240"/>
          <a:stretch>
            <a:fillRect/>
          </a:stretch>
        </p:blipFill>
        <p:spPr>
          <a:xfrm>
            <a:off x="6261605" y="2181757"/>
            <a:ext cx="5092195" cy="362299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0002637" y="5546214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(Foto: Pixabay)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002637" y="5532489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Pixabay.com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Gå på følelsesjakt etter 16 typer gleder (10 min)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nb-NO" sz="2400"/>
              <a:t>Praktisk ansvarlig deler ut et ark til alle på gruppen.</a:t>
            </a:r>
          </a:p>
          <a:p>
            <a:pPr marL="457200" lvl="0" indent="-457200">
              <a:buFont typeface="Arial"/>
              <a:buChar char="•"/>
            </a:pPr>
            <a:r>
              <a:rPr lang="nb-NO" sz="2400"/>
              <a:t>Hvilke av de 16 typene av glede som står på arket har du opplevd? 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/>
              <a:t>Sett kryss ved gledene du har opplevd 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/>
              <a:t>Sett ring rundt de gledene du ennå ikke har opplevd, men må gå på jakt etter 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/>
              <a:t>Del noen eksempler med din skulderpartner</a:t>
            </a:r>
          </a:p>
        </p:txBody>
      </p:sp>
      <p:pic>
        <p:nvPicPr>
          <p:cNvPr id="5" name="Bilde 4" descr="Et bilde som inneholder tekst, gul, uttrykksikon&#10;&#10;KI-generert innhold kan være feil.">
            <a:extLst>
              <a:ext uri="{FF2B5EF4-FFF2-40B4-BE49-F238E27FC236}">
                <a16:creationId xmlns:a16="http://schemas.microsoft.com/office/drawing/2014/main" id="{36D9FC7D-E7CB-BD79-496E-D9283821E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50" y="1825625"/>
            <a:ext cx="276309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267A745-726D-E62E-744A-9DC7D8AB81A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2" y="2507546"/>
            <a:ext cx="5249067" cy="3429000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Georgia" panose="02040502050405020303" pitchFamily="18" charset="0"/>
              </a:rPr>
              <a:t>Klarer du å si og gjøre BARE hyggelige ting en hel dag? </a:t>
            </a:r>
          </a:p>
          <a:p>
            <a:r>
              <a:rPr lang="nb-NO" sz="3200" dirty="0">
                <a:latin typeface="Georgia" panose="02040502050405020303" pitchFamily="18" charset="0"/>
              </a:rPr>
              <a:t>Prøv, og du vil bli overrasket over effekten </a:t>
            </a:r>
            <a:r>
              <a:rPr lang="nb-NO" sz="3200" dirty="0">
                <a:latin typeface="Georgia" panose="02040502050405020303" pitchFamily="18" charset="0"/>
                <a:sym typeface="Wingdings" pitchFamily="2" charset="2"/>
              </a:rPr>
              <a:t></a:t>
            </a:r>
            <a:r>
              <a:rPr lang="nb-NO" sz="32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1A5BA6D-D026-F55E-9823-55D78FD7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Test deg selv</a:t>
            </a:r>
          </a:p>
        </p:txBody>
      </p:sp>
      <p:pic>
        <p:nvPicPr>
          <p:cNvPr id="7" name="Bilde 6" descr="Et bilde som inneholder uttrykksikon, smiley, smil, clip art&#10;&#10;KI-generert innhold kan være feil.">
            <a:extLst>
              <a:ext uri="{FF2B5EF4-FFF2-40B4-BE49-F238E27FC236}">
                <a16:creationId xmlns:a16="http://schemas.microsoft.com/office/drawing/2014/main" id="{C3ECF1A2-E361-ACBC-B218-5FA7ABDC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93" y="2358915"/>
            <a:ext cx="2970069" cy="24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6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E5F8B5A-C0A8-E143-93D4-9D26681F179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nb-NO" sz="1800" dirty="0"/>
              <a:t>Elevene sitter i ring på stoler. Del gjerne klassen i to grupper slik at det blir mindre venting og mer aktivitet for alle. Gjør en felles demonstrasjon først.</a:t>
            </a:r>
          </a:p>
          <a:p>
            <a:r>
              <a:rPr lang="nb-NO" sz="1800" dirty="0"/>
              <a:t>Én elev utnevnes som leder av leken. Lederen velger seg ut et mønster eller en regel (ingen andre får vite hva mønsteret/regelen er). For eksempel en regel om at det kun er lov til å ta med seg ting som begynner på ”L” på hytteturen. Leken går ut på at elevene skal knekke/finne ut av dette mønsteret. Leken er enkel. </a:t>
            </a:r>
          </a:p>
          <a:p>
            <a:r>
              <a:rPr lang="nb-NO" sz="1800" dirty="0"/>
              <a:t>Hver og én spør etter tur hva de kan ha med seg på hyttetur. For eksempel starter en elev med: ”Kan jeg ha med meg en hårbørste?” Lederen svarer i dette tilfellet nei. Neste person spør kanskje: ”Kan jeg ha med meg en lampe?” Siden dette ordet begynner på L, sier lederen ja. Gå med klokka, etter tur. </a:t>
            </a:r>
          </a:p>
          <a:p>
            <a:r>
              <a:rPr lang="nb-NO" sz="1800" dirty="0"/>
              <a:t>Hvis en elev tror han/hun har funnet ut av mønsteret kan vedkommende gjette dette neste gang det er </a:t>
            </a:r>
            <a:r>
              <a:rPr lang="nb-NO" sz="1800" dirty="0" err="1"/>
              <a:t>vedkommendes</a:t>
            </a:r>
            <a:r>
              <a:rPr lang="nb-NO" sz="1800" dirty="0"/>
              <a:t> tur. Eller bare si det med en gang, det kommer an på hvor mange dere er. Hvis vedkommende gjetter riktig er denne personen leder.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876E107-52F4-AC40-A85B-AC1AB66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 HYTTETUR (10 minutter)</a:t>
            </a:r>
          </a:p>
        </p:txBody>
      </p:sp>
    </p:spTree>
    <p:extLst>
      <p:ext uri="{BB962C8B-B14F-4D97-AF65-F5344CB8AC3E}">
        <p14:creationId xmlns:p14="http://schemas.microsoft.com/office/powerpoint/2010/main" val="81058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Utpek noen til lekeledere. La elevene velge hvilke leker de vil leke. Her er noen forslag:</a:t>
            </a:r>
          </a:p>
          <a:p>
            <a:pPr marL="685800" lvl="1" indent="-228600">
              <a:buFont typeface="Lucida Grande"/>
              <a:buChar char="-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Syng en sang på bokstaven...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685800" lvl="1" indent="-228600">
              <a:buFont typeface="Lucida Grande"/>
              <a:buChar char="-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Si JA til alt</a:t>
            </a: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685800" lvl="1" indent="-228600">
              <a:buFont typeface="Lucida Grande"/>
              <a:buChar char="-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På hyttetur (spørrelek)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Lucida Grande"/>
              <a:buChar char="-"/>
            </a:pP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Leker (20 min)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7F7A47-E6A3-CB44-BDDD-A1F01E184B1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nb-NO" sz="1800" dirty="0"/>
              <a:t>Deltagerne deles inn i to lag. Velg i tillegg to dommere. Personen som styrer leken sier en bokstav. Det er nå om å gjøre for lagene å komme på en sang med navn/tittel som begynner på denne bokstaven og være det første laget til å begynne å synge. </a:t>
            </a:r>
          </a:p>
          <a:p>
            <a:r>
              <a:rPr lang="nb-NO" sz="1800" dirty="0"/>
              <a:t>Men lagene kan skaffe seg poeng på andre måter også. Selv om det ene laget er først ute, kan det andre laget «kuppe» sangen, og få poeng ved å synge høyere og bedre, synge flerstemt, synge hele teksten, legge på bevegelser, </a:t>
            </a:r>
            <a:r>
              <a:rPr lang="nb-NO" sz="1800" dirty="0" err="1"/>
              <a:t>dansemoves</a:t>
            </a:r>
            <a:r>
              <a:rPr lang="nb-NO" sz="1800" dirty="0"/>
              <a:t>, rollespill etc. </a:t>
            </a:r>
          </a:p>
          <a:p>
            <a:r>
              <a:rPr lang="nb-NO" sz="1800" dirty="0"/>
              <a:t>Begge lag konkurrerer til slutt om den mest engasjerte og morsomme fremførelsen. Bare fantasien setter grenser.</a:t>
            </a:r>
          </a:p>
          <a:p>
            <a:r>
              <a:rPr lang="nb-NO" sz="1800" dirty="0"/>
              <a:t>Dommerne får en vanskelig jobb, men er suverene. De kan selv velge hvordan de vil gi poeng. For eksempel kan det ene laget få 10 000 poeng for å være først og 20 000 poeng for å være samstemte, mens det andre laget får 50 000 poeng for å være mest vågale og begynne å danse.</a:t>
            </a:r>
          </a:p>
          <a:p>
            <a:r>
              <a:rPr lang="nb-NO" sz="1800" dirty="0"/>
              <a:t>Dette kan utvikle seg til å bli veldig moro!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F750EB-4CA6-BE48-A202-63404486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SYNG EN SANG PÅ BOKSTAVEN</a:t>
            </a:r>
          </a:p>
        </p:txBody>
      </p:sp>
    </p:spTree>
    <p:extLst>
      <p:ext uri="{BB962C8B-B14F-4D97-AF65-F5344CB8AC3E}">
        <p14:creationId xmlns:p14="http://schemas.microsoft.com/office/powerpoint/2010/main" val="121860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761280A-57BD-4C4D-B96C-3EE476872C6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Denne leken handler om å gi alt og juble så høyt du kan. Slipp hemningene! Tenk Ullevål stadion!</a:t>
            </a:r>
          </a:p>
          <a:p>
            <a:r>
              <a:rPr lang="nb-NO" dirty="0"/>
              <a:t>Målet med øvelsen er å la alle få oppleve å komme med et forslag og bli møtt positivt; med et entusiastisk JA.</a:t>
            </a:r>
          </a:p>
          <a:p>
            <a:r>
              <a:rPr lang="nb-NO" dirty="0"/>
              <a:t>Sitt i en stor sirkel. Én sier/roper høyt: ”Kom igjen alle sammen og hopp på ett bein!”. </a:t>
            </a:r>
          </a:p>
          <a:p>
            <a:r>
              <a:rPr lang="nb-NO" dirty="0"/>
              <a:t>Og da skal alle skrike: ”JAAA!” (Gjerne plystre, hoie og klappe også </a:t>
            </a:r>
            <a:r>
              <a:rPr lang="nb-NO" dirty="0">
                <a:sym typeface="Wingdings" pitchFamily="2" charset="2"/>
              </a:rPr>
              <a:t></a:t>
            </a:r>
            <a:r>
              <a:rPr lang="nb-NO" dirty="0"/>
              <a:t>)</a:t>
            </a:r>
          </a:p>
          <a:p>
            <a:r>
              <a:rPr lang="nb-NO" dirty="0"/>
              <a:t>Så sier neste: ”Kom igjen alle sammen, stå på stolene”. Alle: ”JAAA!” Og så gjør alle det. </a:t>
            </a:r>
          </a:p>
          <a:p>
            <a:r>
              <a:rPr lang="nb-NO" dirty="0"/>
              <a:t>Så kan alle si noe etter tur, for så å avslutte mens leken er god. Kanskje læreren sier: ”Nå avslutter vi leken! Og så skriker alle: ”JAAA!”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5BEDE2F-40E8-9548-8162-293DF62D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 JA TIL ALT</a:t>
            </a:r>
          </a:p>
        </p:txBody>
      </p:sp>
    </p:spTree>
    <p:extLst>
      <p:ext uri="{BB962C8B-B14F-4D97-AF65-F5344CB8AC3E}">
        <p14:creationId xmlns:p14="http://schemas.microsoft.com/office/powerpoint/2010/main" val="162157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800" dirty="0"/>
              <a:t>Dobbeltsirkler - Hva husker du? (5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90688"/>
            <a:ext cx="10972800" cy="4525963"/>
          </a:xfrm>
        </p:spPr>
        <p:txBody>
          <a:bodyPr>
            <a:normAutofit/>
          </a:bodyPr>
          <a:lstStyle/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Klassen danner to sirkler, en indre og en ytre. Elevene i den indre sirkelen vender ansiktet mot den ytre sirkelen og danner par med eleven som står rett foran dem i den ytre sirkelen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Snakk om foredraget og om filmen: </a:t>
            </a: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Hva husker du?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Elevene i den indre sirkelen begynner å snakke, deretter forteller elevene i den ytre sirkelen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Elevene takker hverandre for samtalen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På tegn fra lærer roterer den ytre sirkelen et eller flere steg, slik at nye par dannes</a:t>
            </a:r>
          </a:p>
          <a:p>
            <a:pPr marL="586130" indent="-586130">
              <a:buFont typeface="+mj-lt"/>
              <a:buAutoNum type="arabicPeriod"/>
            </a:pPr>
            <a:r>
              <a:rPr lang="nb-NO" sz="2300" i="1" dirty="0">
                <a:solidFill>
                  <a:schemeClr val="tx1">
                    <a:lumMod val="75000"/>
                  </a:schemeClr>
                </a:solidFill>
              </a:rPr>
              <a:t>Lærer deler til slutt klassen inn i grupper på fire: To og to par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endParaRPr lang="nn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18249-9241-364C-988F-1A18B3CF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12" y="4123834"/>
            <a:ext cx="9352419" cy="2852737"/>
          </a:xfrm>
        </p:spPr>
        <p:txBody>
          <a:bodyPr>
            <a:normAutofit fontScale="90000"/>
          </a:bodyPr>
          <a:lstStyle/>
          <a:p>
            <a:r>
              <a:rPr lang="nb-NO" dirty="0"/>
              <a:t>Fordel roller på gruppa</a:t>
            </a:r>
            <a:br>
              <a:rPr lang="nb-NO" dirty="0"/>
            </a:br>
            <a:br>
              <a:rPr lang="nb-NO" b="0" dirty="0"/>
            </a:br>
            <a:r>
              <a:rPr lang="nb-NO" sz="6000" b="0" dirty="0">
                <a:solidFill>
                  <a:schemeClr val="accent5"/>
                </a:solidFill>
              </a:rPr>
              <a:t>1.</a:t>
            </a:r>
            <a:r>
              <a:rPr lang="nb-NO" sz="4900" b="0" dirty="0">
                <a:solidFill>
                  <a:schemeClr val="accent5"/>
                </a:solidFill>
              </a:rPr>
              <a:t> Ordstyrer </a:t>
            </a:r>
            <a:br>
              <a:rPr lang="nb-NO" sz="4900" b="0" dirty="0">
                <a:solidFill>
                  <a:schemeClr val="accent5"/>
                </a:solidFill>
              </a:rPr>
            </a:br>
            <a:r>
              <a:rPr lang="nb-NO" sz="4900" b="0" dirty="0">
                <a:solidFill>
                  <a:schemeClr val="accent5"/>
                </a:solidFill>
              </a:rPr>
              <a:t>2. Sekretær</a:t>
            </a:r>
            <a:br>
              <a:rPr lang="nb-NO" sz="4900" b="0" dirty="0">
                <a:solidFill>
                  <a:schemeClr val="accent5"/>
                </a:solidFill>
              </a:rPr>
            </a:br>
            <a:r>
              <a:rPr lang="nb-NO" sz="4900" b="0" dirty="0">
                <a:solidFill>
                  <a:schemeClr val="accent5"/>
                </a:solidFill>
              </a:rPr>
              <a:t>3. Talsperson</a:t>
            </a:r>
            <a:br>
              <a:rPr lang="nb-NO" sz="4900" b="0" dirty="0">
                <a:solidFill>
                  <a:schemeClr val="accent5"/>
                </a:solidFill>
              </a:rPr>
            </a:br>
            <a:r>
              <a:rPr lang="nb-NO" sz="4900" b="0" dirty="0">
                <a:solidFill>
                  <a:schemeClr val="accent5"/>
                </a:solidFill>
              </a:rPr>
              <a:t>4. Praktisk ansvarlig</a:t>
            </a:r>
            <a:br>
              <a:rPr lang="nb-NO" dirty="0">
                <a:solidFill>
                  <a:schemeClr val="accent5"/>
                </a:solidFill>
              </a:rPr>
            </a:br>
            <a:br>
              <a:rPr lang="nb-NO" sz="6000" dirty="0">
                <a:solidFill>
                  <a:schemeClr val="accent5"/>
                </a:solidFill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137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Lærer leser høyt: ”Om pappa, hamster og døden” (15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4191000"/>
            <a:ext cx="9352418" cy="2222500"/>
          </a:xfrm>
        </p:spPr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Gruppeoppgave: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Elevene svarer muntlig etter tur, på ett spørsmål av gangen. Alle gir ett svar hver. Læreren gir beskjed om hvem som begynner (</a:t>
            </a:r>
            <a:r>
              <a:rPr lang="nb-NO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f.eks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talspersonen). Bruk ordstyrer.  Spørsmål som skal besvares:</a:t>
            </a: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Hvordan viser hovedpersonen </a:t>
            </a:r>
            <a:r>
              <a:rPr lang="nb-NO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omsorg</a:t>
            </a: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for dem han er glad i?</a:t>
            </a: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Hvilken beslutning tar moren, som hun kan være </a:t>
            </a:r>
            <a:r>
              <a:rPr lang="nb-NO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stolt </a:t>
            </a: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av? </a:t>
            </a: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er hovedpersonen </a:t>
            </a:r>
            <a:r>
              <a:rPr lang="nb-NO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takknemlig</a:t>
            </a: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for?</a:t>
            </a:r>
          </a:p>
          <a:p>
            <a:endParaRPr lang="nb-NO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nærvæ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4738"/>
            <a:ext cx="12192000" cy="6992738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3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9452" y="1478267"/>
            <a:ext cx="4577512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600" dirty="0" err="1"/>
              <a:t>Nærværstrening</a:t>
            </a:r>
            <a:r>
              <a:rPr lang="en-US" sz="2600" dirty="0"/>
              <a:t> (5 min)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19" y="2821021"/>
            <a:ext cx="4761445" cy="3810000"/>
          </a:xfrm>
        </p:spPr>
        <p:txBody>
          <a:bodyPr vert="horz" lIns="91436" tIns="45719" rIns="91436" bIns="45719" rtlCol="0" anchor="ctr">
            <a:noAutofit/>
          </a:bodyPr>
          <a:lstStyle/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Hvor mange minutter ønsker du å slappe av? Vis 1-5 fingre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klarer å puste ut, jo roligere blir pusten. Det virker beroligende på kroppen</a:t>
            </a:r>
          </a:p>
          <a:p>
            <a:pPr lvl="0"/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Pat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Metheny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- Tell her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you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saw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https://www.youtube.com/watch?v=oDZ_NahfINo&amp;list=RDoDZ_NahfINo&amp;start_radio=1&amp;t=43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975954" y="6631021"/>
            <a:ext cx="121604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54598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Uavsluttet setning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056555"/>
            <a:ext cx="5181600" cy="4351338"/>
          </a:xfrm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Praktisk ansvarlig deler ut ett sett med oppklippede, uavsluttede setninger til hver gruppe</a:t>
            </a:r>
          </a:p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Sekretæren i gruppa starter med å trekke en setning</a:t>
            </a:r>
          </a:p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Setningen skal avsluttes med et eksempel som kan deles med gruppen</a:t>
            </a:r>
          </a:p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Turen går så videre til nestemann</a:t>
            </a:r>
          </a:p>
          <a:p>
            <a:endParaRPr lang="nn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7" y="2056554"/>
            <a:ext cx="5334940" cy="320096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224310" y="2056555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nn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1186</Words>
  <Application>Microsoft Macintosh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Georgia</vt:lpstr>
      <vt:lpstr>Lucida Grande</vt:lpstr>
      <vt:lpstr>Wingdings</vt:lpstr>
      <vt:lpstr>4_Office-tema</vt:lpstr>
      <vt:lpstr>5_Office-tema</vt:lpstr>
      <vt:lpstr>3_Office-tema</vt:lpstr>
      <vt:lpstr>6_Office-tema</vt:lpstr>
      <vt:lpstr>I klassen:  Positiv psykologi  </vt:lpstr>
      <vt:lpstr>Leker (20 min)</vt:lpstr>
      <vt:lpstr>SYNG EN SANG PÅ BOKSTAVEN</vt:lpstr>
      <vt:lpstr>SI JA TIL ALT</vt:lpstr>
      <vt:lpstr>Dobbeltsirkler - Hva husker du? (5 min)</vt:lpstr>
      <vt:lpstr>Fordel roller på gruppa  1. Ordstyrer  2. Sekretær 3. Talsperson 4. Praktisk ansvarlig  </vt:lpstr>
      <vt:lpstr>Lærer leser høyt: ”Om pappa, hamster og døden” (15 min)</vt:lpstr>
      <vt:lpstr>Nærværstrening (5 min)  </vt:lpstr>
      <vt:lpstr>Uavsluttet setning (10 min)</vt:lpstr>
      <vt:lpstr>Takknemlighetsdagbok   - Gratitude Journaling (10 min)</vt:lpstr>
      <vt:lpstr>Gå på følelsesjakt etter 16 typer gleder (10 min)</vt:lpstr>
      <vt:lpstr>Test deg selv</vt:lpstr>
      <vt:lpstr>PÅ HYTTETUR (10 minutter)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39</cp:revision>
  <dcterms:created xsi:type="dcterms:W3CDTF">2020-06-13T16:28:27Z</dcterms:created>
  <dcterms:modified xsi:type="dcterms:W3CDTF">2025-07-27T15:00:39Z</dcterms:modified>
</cp:coreProperties>
</file>